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7"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AD8"/>
    <a:srgbClr val="E57677"/>
    <a:srgbClr val="FBB746"/>
    <a:srgbClr val="F9F39C"/>
    <a:srgbClr val="7EF49E"/>
    <a:srgbClr val="4CB3E1"/>
    <a:srgbClr val="918CEB"/>
    <a:srgbClr val="FF4E26"/>
    <a:srgbClr val="D883FF"/>
    <a:srgbClr val="F8E9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BD2F22-0CEE-E147-B591-DE7603C02B49}" v="1512" dt="2024-08-25T01:45:11.3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24"/>
    <p:restoredTop sz="94683"/>
  </p:normalViewPr>
  <p:slideViewPr>
    <p:cSldViewPr snapToGrid="0">
      <p:cViewPr varScale="1">
        <p:scale>
          <a:sx n="166" d="100"/>
          <a:sy n="166" d="100"/>
        </p:scale>
        <p:origin x="224" y="8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DE6752-4402-164F-88F3-C33970221C5C}" type="doc">
      <dgm:prSet loTypeId="urn:microsoft.com/office/officeart/2005/8/layout/hierarchy5" loCatId="" qsTypeId="urn:microsoft.com/office/officeart/2005/8/quickstyle/simple1" qsCatId="simple" csTypeId="urn:microsoft.com/office/officeart/2005/8/colors/accent0_1" csCatId="mainScheme" phldr="1"/>
      <dgm:spPr/>
      <dgm:t>
        <a:bodyPr/>
        <a:lstStyle/>
        <a:p>
          <a:endParaRPr lang="en-US"/>
        </a:p>
      </dgm:t>
    </dgm:pt>
    <dgm:pt modelId="{D8C36DC0-F17A-F444-A5D2-9DC3BD91A486}">
      <dgm:prSet phldrT="[Text]" custT="1"/>
      <dgm:spPr/>
      <dgm:t>
        <a:bodyPr/>
        <a:lstStyle/>
        <a:p>
          <a:r>
            <a:rPr lang="en-US" sz="1200" b="1" dirty="0">
              <a:solidFill>
                <a:srgbClr val="FF0000"/>
              </a:solidFill>
            </a:rPr>
            <a:t>Technical</a:t>
          </a:r>
        </a:p>
      </dgm:t>
    </dgm:pt>
    <dgm:pt modelId="{D4876261-131F-7046-B700-D623FF25FF29}" type="parTrans" cxnId="{19588A8E-9476-984D-A38A-DAF49A96D4E8}">
      <dgm:prSet/>
      <dgm:spPr/>
      <dgm:t>
        <a:bodyPr/>
        <a:lstStyle/>
        <a:p>
          <a:endParaRPr lang="en-US"/>
        </a:p>
      </dgm:t>
    </dgm:pt>
    <dgm:pt modelId="{E6122683-7226-9945-8253-D41CA06203C5}" type="sibTrans" cxnId="{19588A8E-9476-984D-A38A-DAF49A96D4E8}">
      <dgm:prSet/>
      <dgm:spPr/>
      <dgm:t>
        <a:bodyPr/>
        <a:lstStyle/>
        <a:p>
          <a:endParaRPr lang="en-US"/>
        </a:p>
      </dgm:t>
    </dgm:pt>
    <dgm:pt modelId="{DE7E7D7B-CAEA-2F4D-B7AF-8D9995F25057}">
      <dgm:prSet phldrT="[Text]" custT="1"/>
      <dgm:spPr/>
      <dgm:t>
        <a:bodyPr/>
        <a:lstStyle/>
        <a:p>
          <a:r>
            <a:rPr lang="en-US" sz="1000" dirty="0"/>
            <a:t>Zero Trust</a:t>
          </a:r>
        </a:p>
      </dgm:t>
    </dgm:pt>
    <dgm:pt modelId="{1DCCB971-1993-864D-ABAF-E36608C5859C}" type="parTrans" cxnId="{7CA23813-EDEE-A541-878E-EFBF9F1FC9A9}">
      <dgm:prSet/>
      <dgm:spPr/>
      <dgm:t>
        <a:bodyPr/>
        <a:lstStyle/>
        <a:p>
          <a:endParaRPr lang="en-US"/>
        </a:p>
      </dgm:t>
    </dgm:pt>
    <dgm:pt modelId="{B9D598E6-3E2D-C342-BBB5-8533FEA52F49}" type="sibTrans" cxnId="{7CA23813-EDEE-A541-878E-EFBF9F1FC9A9}">
      <dgm:prSet/>
      <dgm:spPr/>
      <dgm:t>
        <a:bodyPr/>
        <a:lstStyle/>
        <a:p>
          <a:endParaRPr lang="en-US"/>
        </a:p>
      </dgm:t>
    </dgm:pt>
    <dgm:pt modelId="{7C8D6BD1-22A2-CB48-8EF5-5809A3D26F3B}">
      <dgm:prSet phldrT="[Text]" custT="1"/>
      <dgm:spPr/>
      <dgm:t>
        <a:bodyPr/>
        <a:lstStyle/>
        <a:p>
          <a:r>
            <a:rPr lang="en-US" sz="1000" dirty="0"/>
            <a:t>Intrusion Kill Chain</a:t>
          </a:r>
        </a:p>
      </dgm:t>
    </dgm:pt>
    <dgm:pt modelId="{2A1A9800-72ED-DF48-82B8-8D9C8DBBF2B9}" type="parTrans" cxnId="{D34AF71B-3F45-3149-80DE-5EDD98B739B0}">
      <dgm:prSet/>
      <dgm:spPr/>
      <dgm:t>
        <a:bodyPr/>
        <a:lstStyle/>
        <a:p>
          <a:endParaRPr lang="en-US"/>
        </a:p>
      </dgm:t>
    </dgm:pt>
    <dgm:pt modelId="{F5084BFC-3B85-C143-BC5B-B5A3CE6F4336}" type="sibTrans" cxnId="{D34AF71B-3F45-3149-80DE-5EDD98B739B0}">
      <dgm:prSet/>
      <dgm:spPr/>
      <dgm:t>
        <a:bodyPr/>
        <a:lstStyle/>
        <a:p>
          <a:endParaRPr lang="en-US"/>
        </a:p>
      </dgm:t>
    </dgm:pt>
    <dgm:pt modelId="{6AB167A2-A7D7-1144-B362-DD547B0602CA}">
      <dgm:prSet phldrT="[Text]" custT="1"/>
      <dgm:spPr/>
      <dgm:t>
        <a:bodyPr/>
        <a:lstStyle/>
        <a:p>
          <a:r>
            <a:rPr lang="en-US" sz="1000" b="1" dirty="0">
              <a:solidFill>
                <a:srgbClr val="FF0000"/>
              </a:solidFill>
            </a:rPr>
            <a:t>Resilience</a:t>
          </a:r>
        </a:p>
      </dgm:t>
    </dgm:pt>
    <dgm:pt modelId="{D1659DA9-1365-6B4F-93FB-90C2A3B80013}" type="parTrans" cxnId="{BA401BEB-EB18-0244-B98E-E23CC2DFD406}">
      <dgm:prSet/>
      <dgm:spPr/>
      <dgm:t>
        <a:bodyPr/>
        <a:lstStyle/>
        <a:p>
          <a:endParaRPr lang="en-US"/>
        </a:p>
      </dgm:t>
    </dgm:pt>
    <dgm:pt modelId="{333CD2B7-6A90-234C-BC72-076BB79CDC42}" type="sibTrans" cxnId="{BA401BEB-EB18-0244-B98E-E23CC2DFD406}">
      <dgm:prSet/>
      <dgm:spPr/>
      <dgm:t>
        <a:bodyPr/>
        <a:lstStyle/>
        <a:p>
          <a:endParaRPr lang="en-US"/>
        </a:p>
      </dgm:t>
    </dgm:pt>
    <dgm:pt modelId="{58E5D9BC-8284-E448-8895-4DFBB5F05D26}">
      <dgm:prSet phldrT="[Text]" custT="1"/>
      <dgm:spPr/>
      <dgm:t>
        <a:bodyPr/>
        <a:lstStyle/>
        <a:p>
          <a:r>
            <a:rPr lang="en-US" sz="1200" dirty="0"/>
            <a:t>People</a:t>
          </a:r>
        </a:p>
      </dgm:t>
    </dgm:pt>
    <dgm:pt modelId="{7535B9B2-2CCC-A849-886B-6D5BE3E3F230}" type="parTrans" cxnId="{98B2EDF3-98FF-F949-880C-78DB85BE8C9F}">
      <dgm:prSet/>
      <dgm:spPr/>
      <dgm:t>
        <a:bodyPr/>
        <a:lstStyle/>
        <a:p>
          <a:endParaRPr lang="en-US"/>
        </a:p>
      </dgm:t>
    </dgm:pt>
    <dgm:pt modelId="{AF8B8709-6EB4-924F-9DD2-7BBEE14D1AC0}" type="sibTrans" cxnId="{98B2EDF3-98FF-F949-880C-78DB85BE8C9F}">
      <dgm:prSet/>
      <dgm:spPr/>
      <dgm:t>
        <a:bodyPr/>
        <a:lstStyle/>
        <a:p>
          <a:endParaRPr lang="en-US"/>
        </a:p>
      </dgm:t>
    </dgm:pt>
    <dgm:pt modelId="{33DCDE68-EEC3-224D-B6C4-B8FE104FAB65}">
      <dgm:prSet phldrT="[Text]" custT="1"/>
      <dgm:spPr/>
      <dgm:t>
        <a:bodyPr/>
        <a:lstStyle/>
        <a:p>
          <a:r>
            <a:rPr lang="en-US" sz="1200" dirty="0"/>
            <a:t>Process</a:t>
          </a:r>
        </a:p>
      </dgm:t>
    </dgm:pt>
    <dgm:pt modelId="{2D519D6F-27B2-804B-8286-507D14CA2D07}" type="parTrans" cxnId="{525C8D56-5435-3A4F-98F5-BDB4559D4359}">
      <dgm:prSet/>
      <dgm:spPr/>
      <dgm:t>
        <a:bodyPr/>
        <a:lstStyle/>
        <a:p>
          <a:endParaRPr lang="en-US"/>
        </a:p>
      </dgm:t>
    </dgm:pt>
    <dgm:pt modelId="{6B475580-2A21-7D45-B561-72FFE83BF487}" type="sibTrans" cxnId="{525C8D56-5435-3A4F-98F5-BDB4559D4359}">
      <dgm:prSet/>
      <dgm:spPr/>
      <dgm:t>
        <a:bodyPr/>
        <a:lstStyle/>
        <a:p>
          <a:endParaRPr lang="en-US"/>
        </a:p>
      </dgm:t>
    </dgm:pt>
    <dgm:pt modelId="{44351F41-ACA6-EA44-BBE3-83333881A06F}">
      <dgm:prSet phldrT="[Text]" custT="1"/>
      <dgm:spPr/>
      <dgm:t>
        <a:bodyPr/>
        <a:lstStyle/>
        <a:p>
          <a:r>
            <a:rPr lang="en-US" sz="1000" dirty="0"/>
            <a:t>Risk Management</a:t>
          </a:r>
        </a:p>
      </dgm:t>
    </dgm:pt>
    <dgm:pt modelId="{822A6256-535A-D44E-A5EA-A603239C0E49}" type="parTrans" cxnId="{D4AA6593-3FCD-FF4B-B37B-0C8C47FD5087}">
      <dgm:prSet/>
      <dgm:spPr/>
      <dgm:t>
        <a:bodyPr/>
        <a:lstStyle/>
        <a:p>
          <a:endParaRPr lang="en-US"/>
        </a:p>
      </dgm:t>
    </dgm:pt>
    <dgm:pt modelId="{A9D80806-D13F-C149-B5C8-24C9DD1E8067}" type="sibTrans" cxnId="{D4AA6593-3FCD-FF4B-B37B-0C8C47FD5087}">
      <dgm:prSet/>
      <dgm:spPr/>
      <dgm:t>
        <a:bodyPr/>
        <a:lstStyle/>
        <a:p>
          <a:endParaRPr lang="en-US"/>
        </a:p>
      </dgm:t>
    </dgm:pt>
    <dgm:pt modelId="{C9078F74-ADFC-1B42-8247-4131B3DE6F99}">
      <dgm:prSet phldrT="[Text]"/>
      <dgm:spPr/>
      <dgm:t>
        <a:bodyPr/>
        <a:lstStyle/>
        <a:p>
          <a:r>
            <a:rPr lang="en-US" dirty="0"/>
            <a:t>IAM, IGA, PIM, 2FA, SSO, PAM, SBOM, VM</a:t>
          </a:r>
        </a:p>
      </dgm:t>
    </dgm:pt>
    <dgm:pt modelId="{80FF1247-D99C-304D-8FAD-66873744F0B0}" type="parTrans" cxnId="{3C579366-AF87-374F-B371-F41967D5D155}">
      <dgm:prSet/>
      <dgm:spPr/>
      <dgm:t>
        <a:bodyPr/>
        <a:lstStyle/>
        <a:p>
          <a:endParaRPr lang="en-US"/>
        </a:p>
      </dgm:t>
    </dgm:pt>
    <dgm:pt modelId="{A5AD9436-B72D-FF47-9616-505495C2B7EE}" type="sibTrans" cxnId="{3C579366-AF87-374F-B371-F41967D5D155}">
      <dgm:prSet/>
      <dgm:spPr/>
      <dgm:t>
        <a:bodyPr/>
        <a:lstStyle/>
        <a:p>
          <a:endParaRPr lang="en-US"/>
        </a:p>
      </dgm:t>
    </dgm:pt>
    <dgm:pt modelId="{CD42DF68-2666-3443-83F4-669E1CB691BF}">
      <dgm:prSet phldrT="[Text]"/>
      <dgm:spPr/>
      <dgm:t>
        <a:bodyPr/>
        <a:lstStyle/>
        <a:p>
          <a:r>
            <a:rPr lang="en-US" dirty="0"/>
            <a:t>SOC, </a:t>
          </a:r>
          <a:r>
            <a:rPr lang="en-US" dirty="0" err="1"/>
            <a:t>Orch</a:t>
          </a:r>
          <a:r>
            <a:rPr lang="en-US" dirty="0"/>
            <a:t>, CTI, Play, Red/Blue, OSINT, Int Share</a:t>
          </a:r>
        </a:p>
      </dgm:t>
    </dgm:pt>
    <dgm:pt modelId="{C233A58D-88AA-D346-936C-2BF006167360}" type="parTrans" cxnId="{1B0F781A-74E5-7A4A-9995-4BF3CBEBFD1C}">
      <dgm:prSet/>
      <dgm:spPr/>
      <dgm:t>
        <a:bodyPr/>
        <a:lstStyle/>
        <a:p>
          <a:endParaRPr lang="en-US"/>
        </a:p>
      </dgm:t>
    </dgm:pt>
    <dgm:pt modelId="{07F0C6B6-5600-294D-9A40-435CF43F1A0D}" type="sibTrans" cxnId="{1B0F781A-74E5-7A4A-9995-4BF3CBEBFD1C}">
      <dgm:prSet/>
      <dgm:spPr/>
      <dgm:t>
        <a:bodyPr/>
        <a:lstStyle/>
        <a:p>
          <a:endParaRPr lang="en-US"/>
        </a:p>
      </dgm:t>
    </dgm:pt>
    <dgm:pt modelId="{0885513E-9933-B24C-BC92-DD76A4C72572}">
      <dgm:prSet phldrT="[Text]"/>
      <dgm:spPr/>
      <dgm:t>
        <a:bodyPr/>
        <a:lstStyle/>
        <a:p>
          <a:r>
            <a:rPr lang="en-US" dirty="0"/>
            <a:t>Crisis, Backup, Chaos, Encrypt, </a:t>
          </a:r>
          <a:br>
            <a:rPr lang="en-US" dirty="0"/>
          </a:br>
          <a:r>
            <a:rPr lang="en-US" b="1" dirty="0">
              <a:solidFill>
                <a:srgbClr val="FF0000"/>
              </a:solidFill>
            </a:rPr>
            <a:t>Incident Response Planning</a:t>
          </a:r>
        </a:p>
      </dgm:t>
    </dgm:pt>
    <dgm:pt modelId="{66B73E85-10EA-8E41-BA0A-81790540A1E6}" type="parTrans" cxnId="{6AEF22E6-E598-B948-9E5B-6C1BA5D38A53}">
      <dgm:prSet/>
      <dgm:spPr/>
      <dgm:t>
        <a:bodyPr/>
        <a:lstStyle/>
        <a:p>
          <a:endParaRPr lang="en-US"/>
        </a:p>
      </dgm:t>
    </dgm:pt>
    <dgm:pt modelId="{6996F724-FA22-054B-9EF5-B65043FC9EC4}" type="sibTrans" cxnId="{6AEF22E6-E598-B948-9E5B-6C1BA5D38A53}">
      <dgm:prSet/>
      <dgm:spPr/>
      <dgm:t>
        <a:bodyPr/>
        <a:lstStyle/>
        <a:p>
          <a:endParaRPr lang="en-US"/>
        </a:p>
      </dgm:t>
    </dgm:pt>
    <dgm:pt modelId="{735EDEB2-4D0A-D844-BF00-235DA407E58A}">
      <dgm:prSet phldrT="[Text]"/>
      <dgm:spPr/>
      <dgm:t>
        <a:bodyPr/>
        <a:lstStyle/>
        <a:p>
          <a:r>
            <a:rPr lang="en-US" dirty="0"/>
            <a:t>Training, Testing, Calibration</a:t>
          </a:r>
        </a:p>
      </dgm:t>
    </dgm:pt>
    <dgm:pt modelId="{5DB56EC1-4CD8-8E47-ACB5-EBEA8DBAB380}" type="parTrans" cxnId="{AE6BF272-DB40-A142-9E2D-1CB8BA0A0D25}">
      <dgm:prSet/>
      <dgm:spPr/>
      <dgm:t>
        <a:bodyPr/>
        <a:lstStyle/>
        <a:p>
          <a:endParaRPr lang="en-US"/>
        </a:p>
      </dgm:t>
    </dgm:pt>
    <dgm:pt modelId="{D237812F-44D9-4847-AC2A-A07577FA6428}" type="sibTrans" cxnId="{AE6BF272-DB40-A142-9E2D-1CB8BA0A0D25}">
      <dgm:prSet/>
      <dgm:spPr/>
      <dgm:t>
        <a:bodyPr/>
        <a:lstStyle/>
        <a:p>
          <a:endParaRPr lang="en-US"/>
        </a:p>
      </dgm:t>
    </dgm:pt>
    <dgm:pt modelId="{6A47D6E5-E3F3-6540-B4CC-FBE8F76D1EF1}">
      <dgm:prSet phldrT="[Text]" custT="1"/>
      <dgm:spPr/>
      <dgm:t>
        <a:bodyPr/>
        <a:lstStyle/>
        <a:p>
          <a:r>
            <a:rPr lang="en-US" sz="1000" dirty="0"/>
            <a:t>Workforce Development</a:t>
          </a:r>
        </a:p>
      </dgm:t>
    </dgm:pt>
    <dgm:pt modelId="{AB36D758-B3EA-3140-9D95-68454C60F0A2}" type="parTrans" cxnId="{46FF6367-9CD4-2344-AA75-C23A426DE73F}">
      <dgm:prSet/>
      <dgm:spPr/>
      <dgm:t>
        <a:bodyPr/>
        <a:lstStyle/>
        <a:p>
          <a:endParaRPr lang="en-US"/>
        </a:p>
      </dgm:t>
    </dgm:pt>
    <dgm:pt modelId="{6EF4CBE1-146C-5946-9517-DA0FF9AE10B6}" type="sibTrans" cxnId="{46FF6367-9CD4-2344-AA75-C23A426DE73F}">
      <dgm:prSet/>
      <dgm:spPr/>
      <dgm:t>
        <a:bodyPr/>
        <a:lstStyle/>
        <a:p>
          <a:endParaRPr lang="en-US"/>
        </a:p>
      </dgm:t>
    </dgm:pt>
    <dgm:pt modelId="{5EEBDB99-0ADE-8D40-BFE2-5265A0AB0AF8}">
      <dgm:prSet phldrT="[Text]" custT="1"/>
      <dgm:spPr/>
      <dgm:t>
        <a:bodyPr/>
        <a:lstStyle/>
        <a:p>
          <a:r>
            <a:rPr lang="en-US" sz="1000" dirty="0"/>
            <a:t>Third Party Risk Management</a:t>
          </a:r>
        </a:p>
      </dgm:t>
    </dgm:pt>
    <dgm:pt modelId="{8C4074B9-F3BE-3C4F-8B9A-C1E4F2758260}" type="parTrans" cxnId="{9979CCB3-513B-E641-B3A1-BEE4915974D7}">
      <dgm:prSet/>
      <dgm:spPr/>
      <dgm:t>
        <a:bodyPr/>
        <a:lstStyle/>
        <a:p>
          <a:endParaRPr lang="en-US"/>
        </a:p>
      </dgm:t>
    </dgm:pt>
    <dgm:pt modelId="{D63CCD64-0710-3C44-9982-B74C2CA40F65}" type="sibTrans" cxnId="{9979CCB3-513B-E641-B3A1-BEE4915974D7}">
      <dgm:prSet/>
      <dgm:spPr/>
      <dgm:t>
        <a:bodyPr/>
        <a:lstStyle/>
        <a:p>
          <a:endParaRPr lang="en-US"/>
        </a:p>
      </dgm:t>
    </dgm:pt>
    <dgm:pt modelId="{ABEB59FC-ABBC-E647-B16A-E81ED18A848E}">
      <dgm:prSet phldrT="[Text]" custT="1"/>
      <dgm:spPr/>
      <dgm:t>
        <a:bodyPr/>
        <a:lstStyle/>
        <a:p>
          <a:r>
            <a:rPr lang="en-US" sz="1000" dirty="0"/>
            <a:t>Business Process Analysis</a:t>
          </a:r>
        </a:p>
      </dgm:t>
    </dgm:pt>
    <dgm:pt modelId="{F0BDA6AF-116E-1E47-A2B9-F949743672CD}" type="parTrans" cxnId="{5612AFD9-4DE0-514D-9CA6-DFCA778D34C3}">
      <dgm:prSet/>
      <dgm:spPr/>
      <dgm:t>
        <a:bodyPr/>
        <a:lstStyle/>
        <a:p>
          <a:endParaRPr lang="en-US"/>
        </a:p>
      </dgm:t>
    </dgm:pt>
    <dgm:pt modelId="{4DEEBB9E-E278-E843-A29D-E3384135C278}" type="sibTrans" cxnId="{5612AFD9-4DE0-514D-9CA6-DFCA778D34C3}">
      <dgm:prSet/>
      <dgm:spPr/>
      <dgm:t>
        <a:bodyPr/>
        <a:lstStyle/>
        <a:p>
          <a:endParaRPr lang="en-US"/>
        </a:p>
      </dgm:t>
    </dgm:pt>
    <dgm:pt modelId="{36208ADF-F4C4-CB42-A1DD-7264ED3E3814}">
      <dgm:prSet phldrT="[Text]" custT="1"/>
      <dgm:spPr/>
      <dgm:t>
        <a:bodyPr/>
        <a:lstStyle/>
        <a:p>
          <a:r>
            <a:rPr lang="en-US" sz="1000" dirty="0"/>
            <a:t>Policy and Procedures</a:t>
          </a:r>
        </a:p>
      </dgm:t>
    </dgm:pt>
    <dgm:pt modelId="{82415E18-7CD1-2A4A-A81B-8C8662AAFF31}" type="parTrans" cxnId="{415A8391-862F-F545-B9B1-3C3B4B638557}">
      <dgm:prSet/>
      <dgm:spPr/>
      <dgm:t>
        <a:bodyPr/>
        <a:lstStyle/>
        <a:p>
          <a:endParaRPr lang="en-US"/>
        </a:p>
      </dgm:t>
    </dgm:pt>
    <dgm:pt modelId="{E73510A3-CDA3-7342-BEC7-91AD840E588A}" type="sibTrans" cxnId="{415A8391-862F-F545-B9B1-3C3B4B638557}">
      <dgm:prSet/>
      <dgm:spPr/>
      <dgm:t>
        <a:bodyPr/>
        <a:lstStyle/>
        <a:p>
          <a:endParaRPr lang="en-US"/>
        </a:p>
      </dgm:t>
    </dgm:pt>
    <dgm:pt modelId="{F1333134-E06B-E34A-AE6F-67F455F2EE5C}">
      <dgm:prSet phldrT="[Text]" custT="1"/>
      <dgm:spPr/>
      <dgm:t>
        <a:bodyPr/>
        <a:lstStyle/>
        <a:p>
          <a:r>
            <a:rPr lang="en-US" sz="1000" dirty="0"/>
            <a:t>Audit and Compliance</a:t>
          </a:r>
        </a:p>
      </dgm:t>
    </dgm:pt>
    <dgm:pt modelId="{82814F24-3807-6E4E-A064-66A0D1225D67}" type="parTrans" cxnId="{2ABD2D09-EED8-FB42-8E6D-70A19900F88A}">
      <dgm:prSet/>
      <dgm:spPr/>
      <dgm:t>
        <a:bodyPr/>
        <a:lstStyle/>
        <a:p>
          <a:endParaRPr lang="en-US"/>
        </a:p>
      </dgm:t>
    </dgm:pt>
    <dgm:pt modelId="{3DFC77BD-FE73-9A4E-97D0-735971C22C77}" type="sibTrans" cxnId="{2ABD2D09-EED8-FB42-8E6D-70A19900F88A}">
      <dgm:prSet/>
      <dgm:spPr/>
      <dgm:t>
        <a:bodyPr/>
        <a:lstStyle/>
        <a:p>
          <a:endParaRPr lang="en-US"/>
        </a:p>
      </dgm:t>
    </dgm:pt>
    <dgm:pt modelId="{F4357878-3E68-8243-9119-520EEAE18674}">
      <dgm:prSet phldrT="[Text]"/>
      <dgm:spPr/>
      <dgm:t>
        <a:bodyPr/>
        <a:lstStyle/>
        <a:p>
          <a:r>
            <a:rPr lang="en-US" dirty="0"/>
            <a:t>Forecasting, Quality Management</a:t>
          </a:r>
        </a:p>
      </dgm:t>
    </dgm:pt>
    <dgm:pt modelId="{0BB891DC-4EC9-EC46-905E-8BC2E8EBEAFE}" type="parTrans" cxnId="{AAEAC249-B4F0-5F4F-9399-4CFB8E2DC60E}">
      <dgm:prSet/>
      <dgm:spPr/>
      <dgm:t>
        <a:bodyPr/>
        <a:lstStyle/>
        <a:p>
          <a:endParaRPr lang="en-US"/>
        </a:p>
      </dgm:t>
    </dgm:pt>
    <dgm:pt modelId="{7CAD8D77-CA01-BA4F-8D64-3AEDE793C729}" type="sibTrans" cxnId="{AAEAC249-B4F0-5F4F-9399-4CFB8E2DC60E}">
      <dgm:prSet/>
      <dgm:spPr/>
      <dgm:t>
        <a:bodyPr/>
        <a:lstStyle/>
        <a:p>
          <a:endParaRPr lang="en-US"/>
        </a:p>
      </dgm:t>
    </dgm:pt>
    <dgm:pt modelId="{DAF2C697-9A5C-3A4C-913D-7D8AAA7031D9}">
      <dgm:prSet phldrT="[Text]"/>
      <dgm:spPr/>
      <dgm:t>
        <a:bodyPr/>
        <a:lstStyle/>
        <a:p>
          <a:r>
            <a:rPr lang="en-US" dirty="0"/>
            <a:t>NDA, Data Sharing, Contract Management</a:t>
          </a:r>
        </a:p>
      </dgm:t>
    </dgm:pt>
    <dgm:pt modelId="{3EC5C295-8D8F-6344-A543-4ABA970FB46B}" type="parTrans" cxnId="{479EF255-1E6B-394B-B9BF-2E9B2F01385C}">
      <dgm:prSet/>
      <dgm:spPr/>
      <dgm:t>
        <a:bodyPr/>
        <a:lstStyle/>
        <a:p>
          <a:endParaRPr lang="en-US"/>
        </a:p>
      </dgm:t>
    </dgm:pt>
    <dgm:pt modelId="{A65CAD03-F14A-9348-81A4-ACC509711D84}" type="sibTrans" cxnId="{479EF255-1E6B-394B-B9BF-2E9B2F01385C}">
      <dgm:prSet/>
      <dgm:spPr/>
      <dgm:t>
        <a:bodyPr/>
        <a:lstStyle/>
        <a:p>
          <a:endParaRPr lang="en-US"/>
        </a:p>
      </dgm:t>
    </dgm:pt>
    <dgm:pt modelId="{D23B0A77-2B10-2F42-8274-AC3304B2487A}">
      <dgm:prSet phldrT="[Text]"/>
      <dgm:spPr/>
      <dgm:t>
        <a:bodyPr/>
        <a:lstStyle/>
        <a:p>
          <a:r>
            <a:rPr lang="en-US" dirty="0"/>
            <a:t>Best Practice, Risk Analysis, Modernization</a:t>
          </a:r>
        </a:p>
      </dgm:t>
    </dgm:pt>
    <dgm:pt modelId="{164CDD06-5835-0C4F-AE82-47178A36765C}" type="parTrans" cxnId="{A42B7B77-C99A-8641-A606-FFA107B23A52}">
      <dgm:prSet/>
      <dgm:spPr/>
      <dgm:t>
        <a:bodyPr/>
        <a:lstStyle/>
        <a:p>
          <a:endParaRPr lang="en-US"/>
        </a:p>
      </dgm:t>
    </dgm:pt>
    <dgm:pt modelId="{5CFC0E07-0D37-514B-9439-ECCE6C8D851E}" type="sibTrans" cxnId="{A42B7B77-C99A-8641-A606-FFA107B23A52}">
      <dgm:prSet/>
      <dgm:spPr/>
      <dgm:t>
        <a:bodyPr/>
        <a:lstStyle/>
        <a:p>
          <a:endParaRPr lang="en-US"/>
        </a:p>
      </dgm:t>
    </dgm:pt>
    <dgm:pt modelId="{C57E8373-238E-0744-AD5B-4C5CDFFE40AA}">
      <dgm:prSet phldrT="[Text]"/>
      <dgm:spPr/>
      <dgm:t>
        <a:bodyPr/>
        <a:lstStyle/>
        <a:p>
          <a:r>
            <a:rPr lang="en-US" dirty="0"/>
            <a:t>Best Practice, Standards, Run Books, Calibration</a:t>
          </a:r>
        </a:p>
      </dgm:t>
    </dgm:pt>
    <dgm:pt modelId="{23F4A569-783A-5E46-B239-C71B7DDBF3CC}" type="parTrans" cxnId="{11BF9EAB-6B70-B14C-95D7-0C7FDC308A0E}">
      <dgm:prSet/>
      <dgm:spPr/>
      <dgm:t>
        <a:bodyPr/>
        <a:lstStyle/>
        <a:p>
          <a:endParaRPr lang="en-US"/>
        </a:p>
      </dgm:t>
    </dgm:pt>
    <dgm:pt modelId="{5E4CEB01-3D58-0E42-8FC9-4F86568F858D}" type="sibTrans" cxnId="{11BF9EAB-6B70-B14C-95D7-0C7FDC308A0E}">
      <dgm:prSet/>
      <dgm:spPr/>
      <dgm:t>
        <a:bodyPr/>
        <a:lstStyle/>
        <a:p>
          <a:endParaRPr lang="en-US"/>
        </a:p>
      </dgm:t>
    </dgm:pt>
    <dgm:pt modelId="{75E56EF9-0770-514F-8411-9A1E12AC0286}">
      <dgm:prSet phldrT="[Text]"/>
      <dgm:spPr/>
      <dgm:t>
        <a:bodyPr/>
        <a:lstStyle/>
        <a:p>
          <a:r>
            <a:rPr lang="en-US" dirty="0"/>
            <a:t>Reviews, Standards, Evidence Management</a:t>
          </a:r>
        </a:p>
      </dgm:t>
    </dgm:pt>
    <dgm:pt modelId="{BED72759-5E87-9244-BEED-10AA9CCF243E}" type="parTrans" cxnId="{38DA6349-B795-DB43-9464-54BBC2C5B0E4}">
      <dgm:prSet/>
      <dgm:spPr/>
      <dgm:t>
        <a:bodyPr/>
        <a:lstStyle/>
        <a:p>
          <a:endParaRPr lang="en-US"/>
        </a:p>
      </dgm:t>
    </dgm:pt>
    <dgm:pt modelId="{43BE0DB0-0065-6D4A-8EF5-22283F627EE1}" type="sibTrans" cxnId="{38DA6349-B795-DB43-9464-54BBC2C5B0E4}">
      <dgm:prSet/>
      <dgm:spPr/>
      <dgm:t>
        <a:bodyPr/>
        <a:lstStyle/>
        <a:p>
          <a:endParaRPr lang="en-US"/>
        </a:p>
      </dgm:t>
    </dgm:pt>
    <dgm:pt modelId="{4C4DD71B-D1BD-A64A-AF56-3CB42969D26B}">
      <dgm:prSet phldrT="[Text]" custT="1"/>
      <dgm:spPr/>
      <dgm:t>
        <a:bodyPr/>
        <a:lstStyle/>
        <a:p>
          <a:r>
            <a:rPr lang="en-US" sz="1000" b="1" dirty="0">
              <a:solidFill>
                <a:srgbClr val="FF0000"/>
              </a:solidFill>
            </a:rPr>
            <a:t>Reduce the probability of material impact due to a cyber event over the next three years.</a:t>
          </a:r>
        </a:p>
      </dgm:t>
    </dgm:pt>
    <dgm:pt modelId="{0FCFE99F-72DA-E64F-BD0E-4881675F8142}" type="parTrans" cxnId="{E8F30878-A7EB-8A49-8A39-7A3A7A513D46}">
      <dgm:prSet/>
      <dgm:spPr/>
      <dgm:t>
        <a:bodyPr/>
        <a:lstStyle/>
        <a:p>
          <a:endParaRPr lang="en-US"/>
        </a:p>
      </dgm:t>
    </dgm:pt>
    <dgm:pt modelId="{A3F82644-ED0B-9248-9BD0-79E992DDC0A8}" type="sibTrans" cxnId="{E8F30878-A7EB-8A49-8A39-7A3A7A513D46}">
      <dgm:prSet/>
      <dgm:spPr/>
      <dgm:t>
        <a:bodyPr/>
        <a:lstStyle/>
        <a:p>
          <a:endParaRPr lang="en-US"/>
        </a:p>
      </dgm:t>
    </dgm:pt>
    <dgm:pt modelId="{4D937FEB-E5CC-2F40-B251-F8FFB9680EE6}" type="pres">
      <dgm:prSet presAssocID="{8BDE6752-4402-164F-88F3-C33970221C5C}" presName="mainComposite" presStyleCnt="0">
        <dgm:presLayoutVars>
          <dgm:chPref val="1"/>
          <dgm:dir/>
          <dgm:animOne val="branch"/>
          <dgm:animLvl val="lvl"/>
          <dgm:resizeHandles val="exact"/>
        </dgm:presLayoutVars>
      </dgm:prSet>
      <dgm:spPr/>
    </dgm:pt>
    <dgm:pt modelId="{BF6F6F7B-5A7D-A24E-81E2-C459A7472BB2}" type="pres">
      <dgm:prSet presAssocID="{8BDE6752-4402-164F-88F3-C33970221C5C}" presName="hierFlow" presStyleCnt="0"/>
      <dgm:spPr/>
    </dgm:pt>
    <dgm:pt modelId="{BDEC04AC-E4D8-1D42-A1C3-626982AEF227}" type="pres">
      <dgm:prSet presAssocID="{8BDE6752-4402-164F-88F3-C33970221C5C}" presName="hierChild1" presStyleCnt="0">
        <dgm:presLayoutVars>
          <dgm:chPref val="1"/>
          <dgm:animOne val="branch"/>
          <dgm:animLvl val="lvl"/>
        </dgm:presLayoutVars>
      </dgm:prSet>
      <dgm:spPr/>
    </dgm:pt>
    <dgm:pt modelId="{1B68034B-71F9-2840-87DF-0797ADD36E04}" type="pres">
      <dgm:prSet presAssocID="{4C4DD71B-D1BD-A64A-AF56-3CB42969D26B}" presName="Name17" presStyleCnt="0"/>
      <dgm:spPr/>
    </dgm:pt>
    <dgm:pt modelId="{30D705CB-CB73-F54F-ACA8-ED73381CFA4C}" type="pres">
      <dgm:prSet presAssocID="{4C4DD71B-D1BD-A64A-AF56-3CB42969D26B}" presName="level1Shape" presStyleLbl="node0" presStyleIdx="0" presStyleCnt="1" custScaleX="137089" custScaleY="171035">
        <dgm:presLayoutVars>
          <dgm:chPref val="3"/>
        </dgm:presLayoutVars>
      </dgm:prSet>
      <dgm:spPr/>
    </dgm:pt>
    <dgm:pt modelId="{72616525-44ED-CA47-8A00-B47F8328DBC5}" type="pres">
      <dgm:prSet presAssocID="{4C4DD71B-D1BD-A64A-AF56-3CB42969D26B}" presName="hierChild2" presStyleCnt="0"/>
      <dgm:spPr/>
    </dgm:pt>
    <dgm:pt modelId="{79FF7B4A-9799-2C43-B7B5-DF6D7222DECE}" type="pres">
      <dgm:prSet presAssocID="{D4876261-131F-7046-B700-D623FF25FF29}" presName="Name25" presStyleLbl="parChTrans1D2" presStyleIdx="0" presStyleCnt="3"/>
      <dgm:spPr/>
    </dgm:pt>
    <dgm:pt modelId="{60973AE7-1E8D-0342-BC75-DC5DE15949F9}" type="pres">
      <dgm:prSet presAssocID="{D4876261-131F-7046-B700-D623FF25FF29}" presName="connTx" presStyleLbl="parChTrans1D2" presStyleIdx="0" presStyleCnt="3"/>
      <dgm:spPr/>
    </dgm:pt>
    <dgm:pt modelId="{35735A9D-79D1-E845-AFAB-3BEE8C8C2A96}" type="pres">
      <dgm:prSet presAssocID="{D8C36DC0-F17A-F444-A5D2-9DC3BD91A486}" presName="Name30" presStyleCnt="0"/>
      <dgm:spPr/>
    </dgm:pt>
    <dgm:pt modelId="{8459D8AA-E7BB-654D-845F-8413E9C10383}" type="pres">
      <dgm:prSet presAssocID="{D8C36DC0-F17A-F444-A5D2-9DC3BD91A486}" presName="level2Shape" presStyleLbl="node2" presStyleIdx="0" presStyleCnt="3"/>
      <dgm:spPr/>
    </dgm:pt>
    <dgm:pt modelId="{897E34EE-5228-174F-8562-E025B4256134}" type="pres">
      <dgm:prSet presAssocID="{D8C36DC0-F17A-F444-A5D2-9DC3BD91A486}" presName="hierChild3" presStyleCnt="0"/>
      <dgm:spPr/>
    </dgm:pt>
    <dgm:pt modelId="{F9085F7B-6DEC-6349-B973-F3B4FF566844}" type="pres">
      <dgm:prSet presAssocID="{1DCCB971-1993-864D-ABAF-E36608C5859C}" presName="Name25" presStyleLbl="parChTrans1D3" presStyleIdx="0" presStyleCnt="9"/>
      <dgm:spPr/>
    </dgm:pt>
    <dgm:pt modelId="{CA223498-44D9-2340-BA69-F4D4CEF37EE6}" type="pres">
      <dgm:prSet presAssocID="{1DCCB971-1993-864D-ABAF-E36608C5859C}" presName="connTx" presStyleLbl="parChTrans1D3" presStyleIdx="0" presStyleCnt="9"/>
      <dgm:spPr/>
    </dgm:pt>
    <dgm:pt modelId="{3B879059-BEEE-354C-AFA1-09D311E2120E}" type="pres">
      <dgm:prSet presAssocID="{DE7E7D7B-CAEA-2F4D-B7AF-8D9995F25057}" presName="Name30" presStyleCnt="0"/>
      <dgm:spPr/>
    </dgm:pt>
    <dgm:pt modelId="{9F0DB118-167E-F740-9390-9A4C35714134}" type="pres">
      <dgm:prSet presAssocID="{DE7E7D7B-CAEA-2F4D-B7AF-8D9995F25057}" presName="level2Shape" presStyleLbl="node3" presStyleIdx="0" presStyleCnt="9"/>
      <dgm:spPr/>
    </dgm:pt>
    <dgm:pt modelId="{8A803CFD-5A76-DE48-890E-4E71A6623C61}" type="pres">
      <dgm:prSet presAssocID="{DE7E7D7B-CAEA-2F4D-B7AF-8D9995F25057}" presName="hierChild3" presStyleCnt="0"/>
      <dgm:spPr/>
    </dgm:pt>
    <dgm:pt modelId="{7718A019-998D-8140-9502-CF2ECA16EF7B}" type="pres">
      <dgm:prSet presAssocID="{80FF1247-D99C-304D-8FAD-66873744F0B0}" presName="Name25" presStyleLbl="parChTrans1D4" presStyleIdx="0" presStyleCnt="9"/>
      <dgm:spPr/>
    </dgm:pt>
    <dgm:pt modelId="{23D97F46-A46E-8042-827F-6E5A839A2385}" type="pres">
      <dgm:prSet presAssocID="{80FF1247-D99C-304D-8FAD-66873744F0B0}" presName="connTx" presStyleLbl="parChTrans1D4" presStyleIdx="0" presStyleCnt="9"/>
      <dgm:spPr/>
    </dgm:pt>
    <dgm:pt modelId="{A24BEBE0-9A19-894A-B0FF-DF47D7DDFC5F}" type="pres">
      <dgm:prSet presAssocID="{C9078F74-ADFC-1B42-8247-4131B3DE6F99}" presName="Name30" presStyleCnt="0"/>
      <dgm:spPr/>
    </dgm:pt>
    <dgm:pt modelId="{62573F36-2A41-F249-A98E-A60FFAA48C41}" type="pres">
      <dgm:prSet presAssocID="{C9078F74-ADFC-1B42-8247-4131B3DE6F99}" presName="level2Shape" presStyleLbl="node4" presStyleIdx="0" presStyleCnt="9"/>
      <dgm:spPr/>
    </dgm:pt>
    <dgm:pt modelId="{ABA27805-6D13-7446-B7E1-94BC5D534F96}" type="pres">
      <dgm:prSet presAssocID="{C9078F74-ADFC-1B42-8247-4131B3DE6F99}" presName="hierChild3" presStyleCnt="0"/>
      <dgm:spPr/>
    </dgm:pt>
    <dgm:pt modelId="{E1212840-A090-454D-860D-CD5C70BD3FED}" type="pres">
      <dgm:prSet presAssocID="{2A1A9800-72ED-DF48-82B8-8D9C8DBBF2B9}" presName="Name25" presStyleLbl="parChTrans1D3" presStyleIdx="1" presStyleCnt="9"/>
      <dgm:spPr/>
    </dgm:pt>
    <dgm:pt modelId="{A6E1D2F6-0A0F-6D4A-AA3D-F207526F8A7B}" type="pres">
      <dgm:prSet presAssocID="{2A1A9800-72ED-DF48-82B8-8D9C8DBBF2B9}" presName="connTx" presStyleLbl="parChTrans1D3" presStyleIdx="1" presStyleCnt="9"/>
      <dgm:spPr/>
    </dgm:pt>
    <dgm:pt modelId="{080E339D-BF9C-9641-898D-BB9AD622BE4E}" type="pres">
      <dgm:prSet presAssocID="{7C8D6BD1-22A2-CB48-8EF5-5809A3D26F3B}" presName="Name30" presStyleCnt="0"/>
      <dgm:spPr/>
    </dgm:pt>
    <dgm:pt modelId="{D68E6B4C-4643-434F-B280-44B22168212F}" type="pres">
      <dgm:prSet presAssocID="{7C8D6BD1-22A2-CB48-8EF5-5809A3D26F3B}" presName="level2Shape" presStyleLbl="node3" presStyleIdx="1" presStyleCnt="9"/>
      <dgm:spPr/>
    </dgm:pt>
    <dgm:pt modelId="{95F95ADD-9ED4-1648-9802-77116F0719C4}" type="pres">
      <dgm:prSet presAssocID="{7C8D6BD1-22A2-CB48-8EF5-5809A3D26F3B}" presName="hierChild3" presStyleCnt="0"/>
      <dgm:spPr/>
    </dgm:pt>
    <dgm:pt modelId="{E49CF106-CF1C-124C-B72B-2A12E042DBB8}" type="pres">
      <dgm:prSet presAssocID="{C233A58D-88AA-D346-936C-2BF006167360}" presName="Name25" presStyleLbl="parChTrans1D4" presStyleIdx="1" presStyleCnt="9"/>
      <dgm:spPr/>
    </dgm:pt>
    <dgm:pt modelId="{853CF20A-E9E0-8B40-9CA6-3E31734BEF2A}" type="pres">
      <dgm:prSet presAssocID="{C233A58D-88AA-D346-936C-2BF006167360}" presName="connTx" presStyleLbl="parChTrans1D4" presStyleIdx="1" presStyleCnt="9"/>
      <dgm:spPr/>
    </dgm:pt>
    <dgm:pt modelId="{822D6911-09F4-1B43-A61A-1F9CE583589D}" type="pres">
      <dgm:prSet presAssocID="{CD42DF68-2666-3443-83F4-669E1CB691BF}" presName="Name30" presStyleCnt="0"/>
      <dgm:spPr/>
    </dgm:pt>
    <dgm:pt modelId="{BA6E92C6-BC40-B145-81EF-5C56B452E703}" type="pres">
      <dgm:prSet presAssocID="{CD42DF68-2666-3443-83F4-669E1CB691BF}" presName="level2Shape" presStyleLbl="node4" presStyleIdx="1" presStyleCnt="9"/>
      <dgm:spPr/>
    </dgm:pt>
    <dgm:pt modelId="{6F1A24D1-8F7F-1B43-AB32-4DD91A17B63B}" type="pres">
      <dgm:prSet presAssocID="{CD42DF68-2666-3443-83F4-669E1CB691BF}" presName="hierChild3" presStyleCnt="0"/>
      <dgm:spPr/>
    </dgm:pt>
    <dgm:pt modelId="{F0A7A77B-AA13-C04D-878F-C0EC6D86929B}" type="pres">
      <dgm:prSet presAssocID="{D1659DA9-1365-6B4F-93FB-90C2A3B80013}" presName="Name25" presStyleLbl="parChTrans1D3" presStyleIdx="2" presStyleCnt="9"/>
      <dgm:spPr/>
    </dgm:pt>
    <dgm:pt modelId="{56AE0443-36C4-3F4A-BF28-A7C18A1A2B60}" type="pres">
      <dgm:prSet presAssocID="{D1659DA9-1365-6B4F-93FB-90C2A3B80013}" presName="connTx" presStyleLbl="parChTrans1D3" presStyleIdx="2" presStyleCnt="9"/>
      <dgm:spPr/>
    </dgm:pt>
    <dgm:pt modelId="{98344B6C-0430-7F4E-8E11-34DDFDAB84F1}" type="pres">
      <dgm:prSet presAssocID="{6AB167A2-A7D7-1144-B362-DD547B0602CA}" presName="Name30" presStyleCnt="0"/>
      <dgm:spPr/>
    </dgm:pt>
    <dgm:pt modelId="{7A888983-8451-5C4D-8329-B5E1F911953B}" type="pres">
      <dgm:prSet presAssocID="{6AB167A2-A7D7-1144-B362-DD547B0602CA}" presName="level2Shape" presStyleLbl="node3" presStyleIdx="2" presStyleCnt="9"/>
      <dgm:spPr/>
    </dgm:pt>
    <dgm:pt modelId="{FC990063-0503-924C-B8C6-CB97F5F21D91}" type="pres">
      <dgm:prSet presAssocID="{6AB167A2-A7D7-1144-B362-DD547B0602CA}" presName="hierChild3" presStyleCnt="0"/>
      <dgm:spPr/>
    </dgm:pt>
    <dgm:pt modelId="{62C4EEF2-74C7-6E40-951A-BE650B99E9B0}" type="pres">
      <dgm:prSet presAssocID="{66B73E85-10EA-8E41-BA0A-81790540A1E6}" presName="Name25" presStyleLbl="parChTrans1D4" presStyleIdx="2" presStyleCnt="9"/>
      <dgm:spPr/>
    </dgm:pt>
    <dgm:pt modelId="{852F5DCA-E21C-EA47-BEBC-48A9BCF1385D}" type="pres">
      <dgm:prSet presAssocID="{66B73E85-10EA-8E41-BA0A-81790540A1E6}" presName="connTx" presStyleLbl="parChTrans1D4" presStyleIdx="2" presStyleCnt="9"/>
      <dgm:spPr/>
    </dgm:pt>
    <dgm:pt modelId="{3FCD69ED-1246-7348-AB94-F0F09AC94613}" type="pres">
      <dgm:prSet presAssocID="{0885513E-9933-B24C-BC92-DD76A4C72572}" presName="Name30" presStyleCnt="0"/>
      <dgm:spPr/>
    </dgm:pt>
    <dgm:pt modelId="{D3932238-FEB5-8F40-8D9F-7551CB364FDF}" type="pres">
      <dgm:prSet presAssocID="{0885513E-9933-B24C-BC92-DD76A4C72572}" presName="level2Shape" presStyleLbl="node4" presStyleIdx="2" presStyleCnt="9"/>
      <dgm:spPr/>
    </dgm:pt>
    <dgm:pt modelId="{423B6F70-C4D9-5A4B-8765-DF2B0F3050CB}" type="pres">
      <dgm:prSet presAssocID="{0885513E-9933-B24C-BC92-DD76A4C72572}" presName="hierChild3" presStyleCnt="0"/>
      <dgm:spPr/>
    </dgm:pt>
    <dgm:pt modelId="{FB0E0188-A07B-EF49-9410-B5BD2CDDF73E}" type="pres">
      <dgm:prSet presAssocID="{7535B9B2-2CCC-A849-886B-6D5BE3E3F230}" presName="Name25" presStyleLbl="parChTrans1D2" presStyleIdx="1" presStyleCnt="3"/>
      <dgm:spPr/>
    </dgm:pt>
    <dgm:pt modelId="{3EE1E782-2B36-0645-A5DB-0B85046005D4}" type="pres">
      <dgm:prSet presAssocID="{7535B9B2-2CCC-A849-886B-6D5BE3E3F230}" presName="connTx" presStyleLbl="parChTrans1D2" presStyleIdx="1" presStyleCnt="3"/>
      <dgm:spPr/>
    </dgm:pt>
    <dgm:pt modelId="{C677EAAA-89B6-5945-8E8B-F50808C278C7}" type="pres">
      <dgm:prSet presAssocID="{58E5D9BC-8284-E448-8895-4DFBB5F05D26}" presName="Name30" presStyleCnt="0"/>
      <dgm:spPr/>
    </dgm:pt>
    <dgm:pt modelId="{DE0B27C9-7BB5-A54B-A139-53D8FB135F14}" type="pres">
      <dgm:prSet presAssocID="{58E5D9BC-8284-E448-8895-4DFBB5F05D26}" presName="level2Shape" presStyleLbl="node2" presStyleIdx="1" presStyleCnt="3"/>
      <dgm:spPr/>
    </dgm:pt>
    <dgm:pt modelId="{2EEBD3BA-5CAA-C54A-95DC-B05490F2573E}" type="pres">
      <dgm:prSet presAssocID="{58E5D9BC-8284-E448-8895-4DFBB5F05D26}" presName="hierChild3" presStyleCnt="0"/>
      <dgm:spPr/>
    </dgm:pt>
    <dgm:pt modelId="{22A1D366-D73F-9342-A29D-C2C0FA0B6FE0}" type="pres">
      <dgm:prSet presAssocID="{AB36D758-B3EA-3140-9D95-68454C60F0A2}" presName="Name25" presStyleLbl="parChTrans1D3" presStyleIdx="3" presStyleCnt="9"/>
      <dgm:spPr/>
    </dgm:pt>
    <dgm:pt modelId="{33C18825-A7B3-F340-ACEE-17CCB8728844}" type="pres">
      <dgm:prSet presAssocID="{AB36D758-B3EA-3140-9D95-68454C60F0A2}" presName="connTx" presStyleLbl="parChTrans1D3" presStyleIdx="3" presStyleCnt="9"/>
      <dgm:spPr/>
    </dgm:pt>
    <dgm:pt modelId="{3055B724-746C-6346-B2F1-525438E08D6B}" type="pres">
      <dgm:prSet presAssocID="{6A47D6E5-E3F3-6540-B4CC-FBE8F76D1EF1}" presName="Name30" presStyleCnt="0"/>
      <dgm:spPr/>
    </dgm:pt>
    <dgm:pt modelId="{6EAFB0E6-8FE4-0E4A-97F4-9653C1F1428B}" type="pres">
      <dgm:prSet presAssocID="{6A47D6E5-E3F3-6540-B4CC-FBE8F76D1EF1}" presName="level2Shape" presStyleLbl="node3" presStyleIdx="3" presStyleCnt="9"/>
      <dgm:spPr/>
    </dgm:pt>
    <dgm:pt modelId="{A57A629A-14A7-C447-AE85-8C06403A2A1D}" type="pres">
      <dgm:prSet presAssocID="{6A47D6E5-E3F3-6540-B4CC-FBE8F76D1EF1}" presName="hierChild3" presStyleCnt="0"/>
      <dgm:spPr/>
    </dgm:pt>
    <dgm:pt modelId="{684C979E-00AF-B746-B370-1ABB6183A565}" type="pres">
      <dgm:prSet presAssocID="{5DB56EC1-4CD8-8E47-ACB5-EBEA8DBAB380}" presName="Name25" presStyleLbl="parChTrans1D4" presStyleIdx="3" presStyleCnt="9"/>
      <dgm:spPr/>
    </dgm:pt>
    <dgm:pt modelId="{1DDAB7B1-D4F6-384E-916E-9B63F83BABE2}" type="pres">
      <dgm:prSet presAssocID="{5DB56EC1-4CD8-8E47-ACB5-EBEA8DBAB380}" presName="connTx" presStyleLbl="parChTrans1D4" presStyleIdx="3" presStyleCnt="9"/>
      <dgm:spPr/>
    </dgm:pt>
    <dgm:pt modelId="{7EA8C141-1F07-0748-AA54-F0AA18596DB9}" type="pres">
      <dgm:prSet presAssocID="{735EDEB2-4D0A-D844-BF00-235DA407E58A}" presName="Name30" presStyleCnt="0"/>
      <dgm:spPr/>
    </dgm:pt>
    <dgm:pt modelId="{0CA47DF7-DE89-1149-8EED-FC2C4639F630}" type="pres">
      <dgm:prSet presAssocID="{735EDEB2-4D0A-D844-BF00-235DA407E58A}" presName="level2Shape" presStyleLbl="node4" presStyleIdx="3" presStyleCnt="9"/>
      <dgm:spPr/>
    </dgm:pt>
    <dgm:pt modelId="{BD3F4C8C-7237-A743-B84D-8A1AE4415D49}" type="pres">
      <dgm:prSet presAssocID="{735EDEB2-4D0A-D844-BF00-235DA407E58A}" presName="hierChild3" presStyleCnt="0"/>
      <dgm:spPr/>
    </dgm:pt>
    <dgm:pt modelId="{190269DF-E198-FB4D-8E3E-7AABB4712457}" type="pres">
      <dgm:prSet presAssocID="{2D519D6F-27B2-804B-8286-507D14CA2D07}" presName="Name25" presStyleLbl="parChTrans1D2" presStyleIdx="2" presStyleCnt="3"/>
      <dgm:spPr/>
    </dgm:pt>
    <dgm:pt modelId="{5ACB092D-7F87-644A-9DD4-E000B5AAA4EF}" type="pres">
      <dgm:prSet presAssocID="{2D519D6F-27B2-804B-8286-507D14CA2D07}" presName="connTx" presStyleLbl="parChTrans1D2" presStyleIdx="2" presStyleCnt="3"/>
      <dgm:spPr/>
    </dgm:pt>
    <dgm:pt modelId="{44BF1A9D-0861-6244-8E02-FD2013DDFEEE}" type="pres">
      <dgm:prSet presAssocID="{33DCDE68-EEC3-224D-B6C4-B8FE104FAB65}" presName="Name30" presStyleCnt="0"/>
      <dgm:spPr/>
    </dgm:pt>
    <dgm:pt modelId="{DD08D57C-C76B-F44A-93A7-03D6DED4A513}" type="pres">
      <dgm:prSet presAssocID="{33DCDE68-EEC3-224D-B6C4-B8FE104FAB65}" presName="level2Shape" presStyleLbl="node2" presStyleIdx="2" presStyleCnt="3"/>
      <dgm:spPr/>
    </dgm:pt>
    <dgm:pt modelId="{B8BE1565-7B85-0844-99B8-BDB09BEF4097}" type="pres">
      <dgm:prSet presAssocID="{33DCDE68-EEC3-224D-B6C4-B8FE104FAB65}" presName="hierChild3" presStyleCnt="0"/>
      <dgm:spPr/>
    </dgm:pt>
    <dgm:pt modelId="{A047391E-1CDA-F045-854B-A69CF0ABE72B}" type="pres">
      <dgm:prSet presAssocID="{822A6256-535A-D44E-A5EA-A603239C0E49}" presName="Name25" presStyleLbl="parChTrans1D3" presStyleIdx="4" presStyleCnt="9"/>
      <dgm:spPr/>
    </dgm:pt>
    <dgm:pt modelId="{0F26D219-3E7E-AD46-AC2F-8660D6F20CB3}" type="pres">
      <dgm:prSet presAssocID="{822A6256-535A-D44E-A5EA-A603239C0E49}" presName="connTx" presStyleLbl="parChTrans1D3" presStyleIdx="4" presStyleCnt="9"/>
      <dgm:spPr/>
    </dgm:pt>
    <dgm:pt modelId="{52C7CA40-21E0-2F4B-A712-A0E2BE0F3422}" type="pres">
      <dgm:prSet presAssocID="{44351F41-ACA6-EA44-BBE3-83333881A06F}" presName="Name30" presStyleCnt="0"/>
      <dgm:spPr/>
    </dgm:pt>
    <dgm:pt modelId="{5B3B9746-1DE6-6948-A870-9FD28DE0F376}" type="pres">
      <dgm:prSet presAssocID="{44351F41-ACA6-EA44-BBE3-83333881A06F}" presName="level2Shape" presStyleLbl="node3" presStyleIdx="4" presStyleCnt="9"/>
      <dgm:spPr/>
    </dgm:pt>
    <dgm:pt modelId="{710B04E4-8D8A-B941-AB9A-0E04C8F8B1DB}" type="pres">
      <dgm:prSet presAssocID="{44351F41-ACA6-EA44-BBE3-83333881A06F}" presName="hierChild3" presStyleCnt="0"/>
      <dgm:spPr/>
    </dgm:pt>
    <dgm:pt modelId="{8812F29D-EAFE-6249-B362-2FCBBEA0DCD2}" type="pres">
      <dgm:prSet presAssocID="{0BB891DC-4EC9-EC46-905E-8BC2E8EBEAFE}" presName="Name25" presStyleLbl="parChTrans1D4" presStyleIdx="4" presStyleCnt="9"/>
      <dgm:spPr/>
    </dgm:pt>
    <dgm:pt modelId="{7DBF1429-B991-044C-9B81-5D3151906E05}" type="pres">
      <dgm:prSet presAssocID="{0BB891DC-4EC9-EC46-905E-8BC2E8EBEAFE}" presName="connTx" presStyleLbl="parChTrans1D4" presStyleIdx="4" presStyleCnt="9"/>
      <dgm:spPr/>
    </dgm:pt>
    <dgm:pt modelId="{927B7829-ECDD-BC4D-9793-27ED271B96BC}" type="pres">
      <dgm:prSet presAssocID="{F4357878-3E68-8243-9119-520EEAE18674}" presName="Name30" presStyleCnt="0"/>
      <dgm:spPr/>
    </dgm:pt>
    <dgm:pt modelId="{C579B423-1C2B-AF4B-B623-E5D817B631E8}" type="pres">
      <dgm:prSet presAssocID="{F4357878-3E68-8243-9119-520EEAE18674}" presName="level2Shape" presStyleLbl="node4" presStyleIdx="4" presStyleCnt="9"/>
      <dgm:spPr/>
    </dgm:pt>
    <dgm:pt modelId="{457B6B29-A77C-CC42-B36F-617FC116ACB0}" type="pres">
      <dgm:prSet presAssocID="{F4357878-3E68-8243-9119-520EEAE18674}" presName="hierChild3" presStyleCnt="0"/>
      <dgm:spPr/>
    </dgm:pt>
    <dgm:pt modelId="{EEB821DA-8C8C-2647-8D5B-2B2B220BE4B4}" type="pres">
      <dgm:prSet presAssocID="{8C4074B9-F3BE-3C4F-8B9A-C1E4F2758260}" presName="Name25" presStyleLbl="parChTrans1D3" presStyleIdx="5" presStyleCnt="9"/>
      <dgm:spPr/>
    </dgm:pt>
    <dgm:pt modelId="{3A7FB26F-8F94-2D42-9904-3957C8BC57EA}" type="pres">
      <dgm:prSet presAssocID="{8C4074B9-F3BE-3C4F-8B9A-C1E4F2758260}" presName="connTx" presStyleLbl="parChTrans1D3" presStyleIdx="5" presStyleCnt="9"/>
      <dgm:spPr/>
    </dgm:pt>
    <dgm:pt modelId="{9736CDAE-3770-C145-80C9-8296A9874FB4}" type="pres">
      <dgm:prSet presAssocID="{5EEBDB99-0ADE-8D40-BFE2-5265A0AB0AF8}" presName="Name30" presStyleCnt="0"/>
      <dgm:spPr/>
    </dgm:pt>
    <dgm:pt modelId="{B2119CDF-4B36-004D-889D-B4A9CDECB666}" type="pres">
      <dgm:prSet presAssocID="{5EEBDB99-0ADE-8D40-BFE2-5265A0AB0AF8}" presName="level2Shape" presStyleLbl="node3" presStyleIdx="5" presStyleCnt="9"/>
      <dgm:spPr/>
    </dgm:pt>
    <dgm:pt modelId="{72B5A740-E1A7-0449-BA0E-B493A1EB85B8}" type="pres">
      <dgm:prSet presAssocID="{5EEBDB99-0ADE-8D40-BFE2-5265A0AB0AF8}" presName="hierChild3" presStyleCnt="0"/>
      <dgm:spPr/>
    </dgm:pt>
    <dgm:pt modelId="{448BD7DA-0D82-B74D-BD2B-5409CA10B792}" type="pres">
      <dgm:prSet presAssocID="{3EC5C295-8D8F-6344-A543-4ABA970FB46B}" presName="Name25" presStyleLbl="parChTrans1D4" presStyleIdx="5" presStyleCnt="9"/>
      <dgm:spPr/>
    </dgm:pt>
    <dgm:pt modelId="{D05B2264-D0E6-014F-A313-0C132DD94798}" type="pres">
      <dgm:prSet presAssocID="{3EC5C295-8D8F-6344-A543-4ABA970FB46B}" presName="connTx" presStyleLbl="parChTrans1D4" presStyleIdx="5" presStyleCnt="9"/>
      <dgm:spPr/>
    </dgm:pt>
    <dgm:pt modelId="{D03DBEA5-1D17-1B48-A208-27BD7387F81B}" type="pres">
      <dgm:prSet presAssocID="{DAF2C697-9A5C-3A4C-913D-7D8AAA7031D9}" presName="Name30" presStyleCnt="0"/>
      <dgm:spPr/>
    </dgm:pt>
    <dgm:pt modelId="{E5AE466C-9925-004D-BD68-0D98511686AC}" type="pres">
      <dgm:prSet presAssocID="{DAF2C697-9A5C-3A4C-913D-7D8AAA7031D9}" presName="level2Shape" presStyleLbl="node4" presStyleIdx="5" presStyleCnt="9"/>
      <dgm:spPr/>
    </dgm:pt>
    <dgm:pt modelId="{BF22BA44-1117-5045-9F2F-FA4A816396D0}" type="pres">
      <dgm:prSet presAssocID="{DAF2C697-9A5C-3A4C-913D-7D8AAA7031D9}" presName="hierChild3" presStyleCnt="0"/>
      <dgm:spPr/>
    </dgm:pt>
    <dgm:pt modelId="{202850A3-67F9-9244-A152-860580965855}" type="pres">
      <dgm:prSet presAssocID="{F0BDA6AF-116E-1E47-A2B9-F949743672CD}" presName="Name25" presStyleLbl="parChTrans1D3" presStyleIdx="6" presStyleCnt="9"/>
      <dgm:spPr/>
    </dgm:pt>
    <dgm:pt modelId="{8E5187AB-DAEB-3949-8FDA-8135DD9F146B}" type="pres">
      <dgm:prSet presAssocID="{F0BDA6AF-116E-1E47-A2B9-F949743672CD}" presName="connTx" presStyleLbl="parChTrans1D3" presStyleIdx="6" presStyleCnt="9"/>
      <dgm:spPr/>
    </dgm:pt>
    <dgm:pt modelId="{CE4968E0-05FB-124B-8C93-171B63A60A01}" type="pres">
      <dgm:prSet presAssocID="{ABEB59FC-ABBC-E647-B16A-E81ED18A848E}" presName="Name30" presStyleCnt="0"/>
      <dgm:spPr/>
    </dgm:pt>
    <dgm:pt modelId="{004ACEA6-6495-234C-B276-E12181BA4B5D}" type="pres">
      <dgm:prSet presAssocID="{ABEB59FC-ABBC-E647-B16A-E81ED18A848E}" presName="level2Shape" presStyleLbl="node3" presStyleIdx="6" presStyleCnt="9"/>
      <dgm:spPr/>
    </dgm:pt>
    <dgm:pt modelId="{6F6BB238-80CF-9742-9DF7-20CF41C9D0EF}" type="pres">
      <dgm:prSet presAssocID="{ABEB59FC-ABBC-E647-B16A-E81ED18A848E}" presName="hierChild3" presStyleCnt="0"/>
      <dgm:spPr/>
    </dgm:pt>
    <dgm:pt modelId="{C884E96F-94EA-AB47-8B69-289813BB56EB}" type="pres">
      <dgm:prSet presAssocID="{164CDD06-5835-0C4F-AE82-47178A36765C}" presName="Name25" presStyleLbl="parChTrans1D4" presStyleIdx="6" presStyleCnt="9"/>
      <dgm:spPr/>
    </dgm:pt>
    <dgm:pt modelId="{5F40AAD4-CDDD-BF4B-9D4A-DA4F3E2A0076}" type="pres">
      <dgm:prSet presAssocID="{164CDD06-5835-0C4F-AE82-47178A36765C}" presName="connTx" presStyleLbl="parChTrans1D4" presStyleIdx="6" presStyleCnt="9"/>
      <dgm:spPr/>
    </dgm:pt>
    <dgm:pt modelId="{BDFB9F0F-3123-E244-A933-C4F945AA33EC}" type="pres">
      <dgm:prSet presAssocID="{D23B0A77-2B10-2F42-8274-AC3304B2487A}" presName="Name30" presStyleCnt="0"/>
      <dgm:spPr/>
    </dgm:pt>
    <dgm:pt modelId="{F5A6AC75-F8A0-1C43-B1D2-51DD6291FB30}" type="pres">
      <dgm:prSet presAssocID="{D23B0A77-2B10-2F42-8274-AC3304B2487A}" presName="level2Shape" presStyleLbl="node4" presStyleIdx="6" presStyleCnt="9"/>
      <dgm:spPr/>
    </dgm:pt>
    <dgm:pt modelId="{654F38EB-8393-E747-9203-7C213C4D4E43}" type="pres">
      <dgm:prSet presAssocID="{D23B0A77-2B10-2F42-8274-AC3304B2487A}" presName="hierChild3" presStyleCnt="0"/>
      <dgm:spPr/>
    </dgm:pt>
    <dgm:pt modelId="{077BD1E1-CC43-5B48-8AB3-25EC835A77AE}" type="pres">
      <dgm:prSet presAssocID="{82415E18-7CD1-2A4A-A81B-8C8662AAFF31}" presName="Name25" presStyleLbl="parChTrans1D3" presStyleIdx="7" presStyleCnt="9"/>
      <dgm:spPr/>
    </dgm:pt>
    <dgm:pt modelId="{B8BDBAFC-E7B5-084A-952C-16DFF084FEF0}" type="pres">
      <dgm:prSet presAssocID="{82415E18-7CD1-2A4A-A81B-8C8662AAFF31}" presName="connTx" presStyleLbl="parChTrans1D3" presStyleIdx="7" presStyleCnt="9"/>
      <dgm:spPr/>
    </dgm:pt>
    <dgm:pt modelId="{6C71E927-381B-4844-967D-D1E890FD5007}" type="pres">
      <dgm:prSet presAssocID="{36208ADF-F4C4-CB42-A1DD-7264ED3E3814}" presName="Name30" presStyleCnt="0"/>
      <dgm:spPr/>
    </dgm:pt>
    <dgm:pt modelId="{A38D35F3-D602-BD46-8906-AE0551AA8333}" type="pres">
      <dgm:prSet presAssocID="{36208ADF-F4C4-CB42-A1DD-7264ED3E3814}" presName="level2Shape" presStyleLbl="node3" presStyleIdx="7" presStyleCnt="9"/>
      <dgm:spPr/>
    </dgm:pt>
    <dgm:pt modelId="{52CC94BB-3F00-CB4D-BDF1-27FF11F15192}" type="pres">
      <dgm:prSet presAssocID="{36208ADF-F4C4-CB42-A1DD-7264ED3E3814}" presName="hierChild3" presStyleCnt="0"/>
      <dgm:spPr/>
    </dgm:pt>
    <dgm:pt modelId="{8C7A1ABD-176C-D64D-86F3-567943404616}" type="pres">
      <dgm:prSet presAssocID="{23F4A569-783A-5E46-B239-C71B7DDBF3CC}" presName="Name25" presStyleLbl="parChTrans1D4" presStyleIdx="7" presStyleCnt="9"/>
      <dgm:spPr/>
    </dgm:pt>
    <dgm:pt modelId="{2688F041-91D7-7C41-BDDF-A45392FE38FD}" type="pres">
      <dgm:prSet presAssocID="{23F4A569-783A-5E46-B239-C71B7DDBF3CC}" presName="connTx" presStyleLbl="parChTrans1D4" presStyleIdx="7" presStyleCnt="9"/>
      <dgm:spPr/>
    </dgm:pt>
    <dgm:pt modelId="{0930AC7B-EB18-4242-9BC2-559C26317A70}" type="pres">
      <dgm:prSet presAssocID="{C57E8373-238E-0744-AD5B-4C5CDFFE40AA}" presName="Name30" presStyleCnt="0"/>
      <dgm:spPr/>
    </dgm:pt>
    <dgm:pt modelId="{476AE551-4971-F544-91F9-6E4B66784EDA}" type="pres">
      <dgm:prSet presAssocID="{C57E8373-238E-0744-AD5B-4C5CDFFE40AA}" presName="level2Shape" presStyleLbl="node4" presStyleIdx="7" presStyleCnt="9"/>
      <dgm:spPr/>
    </dgm:pt>
    <dgm:pt modelId="{49817B32-7306-DC40-990F-8931113715DD}" type="pres">
      <dgm:prSet presAssocID="{C57E8373-238E-0744-AD5B-4C5CDFFE40AA}" presName="hierChild3" presStyleCnt="0"/>
      <dgm:spPr/>
    </dgm:pt>
    <dgm:pt modelId="{9998193E-E82F-7C4E-AB2B-34531E1DED92}" type="pres">
      <dgm:prSet presAssocID="{82814F24-3807-6E4E-A064-66A0D1225D67}" presName="Name25" presStyleLbl="parChTrans1D3" presStyleIdx="8" presStyleCnt="9"/>
      <dgm:spPr/>
    </dgm:pt>
    <dgm:pt modelId="{8906AA3B-4A8F-3A43-B3DB-68A89BD8B4F8}" type="pres">
      <dgm:prSet presAssocID="{82814F24-3807-6E4E-A064-66A0D1225D67}" presName="connTx" presStyleLbl="parChTrans1D3" presStyleIdx="8" presStyleCnt="9"/>
      <dgm:spPr/>
    </dgm:pt>
    <dgm:pt modelId="{7C8C48C1-7B5C-C644-AE98-916CC298016E}" type="pres">
      <dgm:prSet presAssocID="{F1333134-E06B-E34A-AE6F-67F455F2EE5C}" presName="Name30" presStyleCnt="0"/>
      <dgm:spPr/>
    </dgm:pt>
    <dgm:pt modelId="{E4E9D66F-E38C-984E-B84D-0DCBDF3FB6ED}" type="pres">
      <dgm:prSet presAssocID="{F1333134-E06B-E34A-AE6F-67F455F2EE5C}" presName="level2Shape" presStyleLbl="node3" presStyleIdx="8" presStyleCnt="9"/>
      <dgm:spPr/>
    </dgm:pt>
    <dgm:pt modelId="{1A98F77A-0676-2845-8A02-B6A631D71E0C}" type="pres">
      <dgm:prSet presAssocID="{F1333134-E06B-E34A-AE6F-67F455F2EE5C}" presName="hierChild3" presStyleCnt="0"/>
      <dgm:spPr/>
    </dgm:pt>
    <dgm:pt modelId="{CEC78262-07C9-DD48-9EF3-BC989CB1505C}" type="pres">
      <dgm:prSet presAssocID="{BED72759-5E87-9244-BEED-10AA9CCF243E}" presName="Name25" presStyleLbl="parChTrans1D4" presStyleIdx="8" presStyleCnt="9"/>
      <dgm:spPr/>
    </dgm:pt>
    <dgm:pt modelId="{431DD9A4-923C-EC43-88EE-C5E9CE829856}" type="pres">
      <dgm:prSet presAssocID="{BED72759-5E87-9244-BEED-10AA9CCF243E}" presName="connTx" presStyleLbl="parChTrans1D4" presStyleIdx="8" presStyleCnt="9"/>
      <dgm:spPr/>
    </dgm:pt>
    <dgm:pt modelId="{741B2176-1013-614E-B5B5-B3E9B365C453}" type="pres">
      <dgm:prSet presAssocID="{75E56EF9-0770-514F-8411-9A1E12AC0286}" presName="Name30" presStyleCnt="0"/>
      <dgm:spPr/>
    </dgm:pt>
    <dgm:pt modelId="{CF949558-15B0-9546-B83A-BDBD9AFA25DD}" type="pres">
      <dgm:prSet presAssocID="{75E56EF9-0770-514F-8411-9A1E12AC0286}" presName="level2Shape" presStyleLbl="node4" presStyleIdx="8" presStyleCnt="9"/>
      <dgm:spPr/>
    </dgm:pt>
    <dgm:pt modelId="{1A530DDC-5015-E543-B5E0-74E6E66A8D42}" type="pres">
      <dgm:prSet presAssocID="{75E56EF9-0770-514F-8411-9A1E12AC0286}" presName="hierChild3" presStyleCnt="0"/>
      <dgm:spPr/>
    </dgm:pt>
    <dgm:pt modelId="{B13B6980-3697-A640-B336-FE871B4923D6}" type="pres">
      <dgm:prSet presAssocID="{8BDE6752-4402-164F-88F3-C33970221C5C}" presName="bgShapesFlow" presStyleCnt="0"/>
      <dgm:spPr/>
    </dgm:pt>
  </dgm:ptLst>
  <dgm:cxnLst>
    <dgm:cxn modelId="{2ABD2D09-EED8-FB42-8E6D-70A19900F88A}" srcId="{33DCDE68-EEC3-224D-B6C4-B8FE104FAB65}" destId="{F1333134-E06B-E34A-AE6F-67F455F2EE5C}" srcOrd="4" destOrd="0" parTransId="{82814F24-3807-6E4E-A064-66A0D1225D67}" sibTransId="{3DFC77BD-FE73-9A4E-97D0-735971C22C77}"/>
    <dgm:cxn modelId="{893D9C0B-E055-9948-8FF6-8F51C598E794}" type="presOf" srcId="{75E56EF9-0770-514F-8411-9A1E12AC0286}" destId="{CF949558-15B0-9546-B83A-BDBD9AFA25DD}" srcOrd="0" destOrd="0" presId="urn:microsoft.com/office/officeart/2005/8/layout/hierarchy5"/>
    <dgm:cxn modelId="{2C4E770F-D053-7244-AEEB-BFC2020D8AE3}" type="presOf" srcId="{ABEB59FC-ABBC-E647-B16A-E81ED18A848E}" destId="{004ACEA6-6495-234C-B276-E12181BA4B5D}" srcOrd="0" destOrd="0" presId="urn:microsoft.com/office/officeart/2005/8/layout/hierarchy5"/>
    <dgm:cxn modelId="{A4B5CD11-5071-8B4F-AE18-023BFE9E630B}" type="presOf" srcId="{3EC5C295-8D8F-6344-A543-4ABA970FB46B}" destId="{448BD7DA-0D82-B74D-BD2B-5409CA10B792}" srcOrd="0" destOrd="0" presId="urn:microsoft.com/office/officeart/2005/8/layout/hierarchy5"/>
    <dgm:cxn modelId="{6B511312-502A-4B43-80AC-F950A9E3EF29}" type="presOf" srcId="{1DCCB971-1993-864D-ABAF-E36608C5859C}" destId="{F9085F7B-6DEC-6349-B973-F3B4FF566844}" srcOrd="0" destOrd="0" presId="urn:microsoft.com/office/officeart/2005/8/layout/hierarchy5"/>
    <dgm:cxn modelId="{E7CC6D12-7C58-E644-9B22-6A1CA1357C83}" type="presOf" srcId="{82415E18-7CD1-2A4A-A81B-8C8662AAFF31}" destId="{077BD1E1-CC43-5B48-8AB3-25EC835A77AE}" srcOrd="0" destOrd="0" presId="urn:microsoft.com/office/officeart/2005/8/layout/hierarchy5"/>
    <dgm:cxn modelId="{40448312-FCCF-D34B-9CFD-04E5B5CE37DC}" type="presOf" srcId="{23F4A569-783A-5E46-B239-C71B7DDBF3CC}" destId="{8C7A1ABD-176C-D64D-86F3-567943404616}" srcOrd="0" destOrd="0" presId="urn:microsoft.com/office/officeart/2005/8/layout/hierarchy5"/>
    <dgm:cxn modelId="{7CA23813-EDEE-A541-878E-EFBF9F1FC9A9}" srcId="{D8C36DC0-F17A-F444-A5D2-9DC3BD91A486}" destId="{DE7E7D7B-CAEA-2F4D-B7AF-8D9995F25057}" srcOrd="0" destOrd="0" parTransId="{1DCCB971-1993-864D-ABAF-E36608C5859C}" sibTransId="{B9D598E6-3E2D-C342-BBB5-8533FEA52F49}"/>
    <dgm:cxn modelId="{C3F8D213-BC47-8746-B54D-05CC64926BD5}" type="presOf" srcId="{2D519D6F-27B2-804B-8286-507D14CA2D07}" destId="{5ACB092D-7F87-644A-9DD4-E000B5AAA4EF}" srcOrd="1" destOrd="0" presId="urn:microsoft.com/office/officeart/2005/8/layout/hierarchy5"/>
    <dgm:cxn modelId="{79D45618-0CA5-5047-862E-F7A7251DD827}" type="presOf" srcId="{82814F24-3807-6E4E-A064-66A0D1225D67}" destId="{9998193E-E82F-7C4E-AB2B-34531E1DED92}" srcOrd="0" destOrd="0" presId="urn:microsoft.com/office/officeart/2005/8/layout/hierarchy5"/>
    <dgm:cxn modelId="{1B0F781A-74E5-7A4A-9995-4BF3CBEBFD1C}" srcId="{7C8D6BD1-22A2-CB48-8EF5-5809A3D26F3B}" destId="{CD42DF68-2666-3443-83F4-669E1CB691BF}" srcOrd="0" destOrd="0" parTransId="{C233A58D-88AA-D346-936C-2BF006167360}" sibTransId="{07F0C6B6-5600-294D-9A40-435CF43F1A0D}"/>
    <dgm:cxn modelId="{D34AF71B-3F45-3149-80DE-5EDD98B739B0}" srcId="{D8C36DC0-F17A-F444-A5D2-9DC3BD91A486}" destId="{7C8D6BD1-22A2-CB48-8EF5-5809A3D26F3B}" srcOrd="1" destOrd="0" parTransId="{2A1A9800-72ED-DF48-82B8-8D9C8DBBF2B9}" sibTransId="{F5084BFC-3B85-C143-BC5B-B5A3CE6F4336}"/>
    <dgm:cxn modelId="{31F9C61C-217F-CE44-9E49-4710C0522E69}" type="presOf" srcId="{7535B9B2-2CCC-A849-886B-6D5BE3E3F230}" destId="{FB0E0188-A07B-EF49-9410-B5BD2CDDF73E}" srcOrd="0" destOrd="0" presId="urn:microsoft.com/office/officeart/2005/8/layout/hierarchy5"/>
    <dgm:cxn modelId="{E9C5401F-062F-3B4F-BDD9-2B1F8BD0630E}" type="presOf" srcId="{7C8D6BD1-22A2-CB48-8EF5-5809A3D26F3B}" destId="{D68E6B4C-4643-434F-B280-44B22168212F}" srcOrd="0" destOrd="0" presId="urn:microsoft.com/office/officeart/2005/8/layout/hierarchy5"/>
    <dgm:cxn modelId="{EFAA7F21-1919-F248-8D88-59C2A95C9ABA}" type="presOf" srcId="{80FF1247-D99C-304D-8FAD-66873744F0B0}" destId="{7718A019-998D-8140-9502-CF2ECA16EF7B}" srcOrd="0" destOrd="0" presId="urn:microsoft.com/office/officeart/2005/8/layout/hierarchy5"/>
    <dgm:cxn modelId="{011B0D26-8A31-0340-885C-290EA90272A1}" type="presOf" srcId="{8C4074B9-F3BE-3C4F-8B9A-C1E4F2758260}" destId="{EEB821DA-8C8C-2647-8D5B-2B2B220BE4B4}" srcOrd="0" destOrd="0" presId="urn:microsoft.com/office/officeart/2005/8/layout/hierarchy5"/>
    <dgm:cxn modelId="{91D90E32-3D7A-AD48-B199-B2630BF3D23A}" type="presOf" srcId="{822A6256-535A-D44E-A5EA-A603239C0E49}" destId="{A047391E-1CDA-F045-854B-A69CF0ABE72B}" srcOrd="0" destOrd="0" presId="urn:microsoft.com/office/officeart/2005/8/layout/hierarchy5"/>
    <dgm:cxn modelId="{FA590238-9329-494C-B2F6-3BB8E8438943}" type="presOf" srcId="{0BB891DC-4EC9-EC46-905E-8BC2E8EBEAFE}" destId="{7DBF1429-B991-044C-9B81-5D3151906E05}" srcOrd="1" destOrd="0" presId="urn:microsoft.com/office/officeart/2005/8/layout/hierarchy5"/>
    <dgm:cxn modelId="{61E2093B-727C-B246-BE04-AEB19E0CD672}" type="presOf" srcId="{164CDD06-5835-0C4F-AE82-47178A36765C}" destId="{C884E96F-94EA-AB47-8B69-289813BB56EB}" srcOrd="0" destOrd="0" presId="urn:microsoft.com/office/officeart/2005/8/layout/hierarchy5"/>
    <dgm:cxn modelId="{103CC441-CCC2-614F-A2A8-0CE82E870189}" type="presOf" srcId="{8C4074B9-F3BE-3C4F-8B9A-C1E4F2758260}" destId="{3A7FB26F-8F94-2D42-9904-3957C8BC57EA}" srcOrd="1" destOrd="0" presId="urn:microsoft.com/office/officeart/2005/8/layout/hierarchy5"/>
    <dgm:cxn modelId="{1DEB0246-6964-DB45-AA09-AB4B4098F358}" type="presOf" srcId="{2D519D6F-27B2-804B-8286-507D14CA2D07}" destId="{190269DF-E198-FB4D-8E3E-7AABB4712457}" srcOrd="0" destOrd="0" presId="urn:microsoft.com/office/officeart/2005/8/layout/hierarchy5"/>
    <dgm:cxn modelId="{DB067947-B5AF-7B48-9C3D-447AF29DC1E5}" type="presOf" srcId="{66B73E85-10EA-8E41-BA0A-81790540A1E6}" destId="{852F5DCA-E21C-EA47-BEBC-48A9BCF1385D}" srcOrd="1" destOrd="0" presId="urn:microsoft.com/office/officeart/2005/8/layout/hierarchy5"/>
    <dgm:cxn modelId="{38DA6349-B795-DB43-9464-54BBC2C5B0E4}" srcId="{F1333134-E06B-E34A-AE6F-67F455F2EE5C}" destId="{75E56EF9-0770-514F-8411-9A1E12AC0286}" srcOrd="0" destOrd="0" parTransId="{BED72759-5E87-9244-BEED-10AA9CCF243E}" sibTransId="{43BE0DB0-0065-6D4A-8EF5-22283F627EE1}"/>
    <dgm:cxn modelId="{AAEAC249-B4F0-5F4F-9399-4CFB8E2DC60E}" srcId="{44351F41-ACA6-EA44-BBE3-83333881A06F}" destId="{F4357878-3E68-8243-9119-520EEAE18674}" srcOrd="0" destOrd="0" parTransId="{0BB891DC-4EC9-EC46-905E-8BC2E8EBEAFE}" sibTransId="{7CAD8D77-CA01-BA4F-8D64-3AEDE793C729}"/>
    <dgm:cxn modelId="{950F664A-D0B9-054E-9AD8-59A330F10C9B}" type="presOf" srcId="{164CDD06-5835-0C4F-AE82-47178A36765C}" destId="{5F40AAD4-CDDD-BF4B-9D4A-DA4F3E2A0076}" srcOrd="1" destOrd="0" presId="urn:microsoft.com/office/officeart/2005/8/layout/hierarchy5"/>
    <dgm:cxn modelId="{EEBDD74A-829A-AB42-B949-037C82402159}" type="presOf" srcId="{D23B0A77-2B10-2F42-8274-AC3304B2487A}" destId="{F5A6AC75-F8A0-1C43-B1D2-51DD6291FB30}" srcOrd="0" destOrd="0" presId="urn:microsoft.com/office/officeart/2005/8/layout/hierarchy5"/>
    <dgm:cxn modelId="{8C84A54C-3B27-F943-8F7F-922FE4C24619}" type="presOf" srcId="{DE7E7D7B-CAEA-2F4D-B7AF-8D9995F25057}" destId="{9F0DB118-167E-F740-9390-9A4C35714134}" srcOrd="0" destOrd="0" presId="urn:microsoft.com/office/officeart/2005/8/layout/hierarchy5"/>
    <dgm:cxn modelId="{E7390253-CA08-164A-A5A3-B41E908B506E}" type="presOf" srcId="{BED72759-5E87-9244-BEED-10AA9CCF243E}" destId="{CEC78262-07C9-DD48-9EF3-BC989CB1505C}" srcOrd="0" destOrd="0" presId="urn:microsoft.com/office/officeart/2005/8/layout/hierarchy5"/>
    <dgm:cxn modelId="{479EF255-1E6B-394B-B9BF-2E9B2F01385C}" srcId="{5EEBDB99-0ADE-8D40-BFE2-5265A0AB0AF8}" destId="{DAF2C697-9A5C-3A4C-913D-7D8AAA7031D9}" srcOrd="0" destOrd="0" parTransId="{3EC5C295-8D8F-6344-A543-4ABA970FB46B}" sibTransId="{A65CAD03-F14A-9348-81A4-ACC509711D84}"/>
    <dgm:cxn modelId="{94298756-C1A2-E84A-AEB1-C272F0AC8BD9}" type="presOf" srcId="{82814F24-3807-6E4E-A064-66A0D1225D67}" destId="{8906AA3B-4A8F-3A43-B3DB-68A89BD8B4F8}" srcOrd="1" destOrd="0" presId="urn:microsoft.com/office/officeart/2005/8/layout/hierarchy5"/>
    <dgm:cxn modelId="{525C8D56-5435-3A4F-98F5-BDB4559D4359}" srcId="{4C4DD71B-D1BD-A64A-AF56-3CB42969D26B}" destId="{33DCDE68-EEC3-224D-B6C4-B8FE104FAB65}" srcOrd="2" destOrd="0" parTransId="{2D519D6F-27B2-804B-8286-507D14CA2D07}" sibTransId="{6B475580-2A21-7D45-B561-72FFE83BF487}"/>
    <dgm:cxn modelId="{D7476B59-1C0E-4A44-9DFA-5DB07E4C4CBF}" type="presOf" srcId="{82415E18-7CD1-2A4A-A81B-8C8662AAFF31}" destId="{B8BDBAFC-E7B5-084A-952C-16DFF084FEF0}" srcOrd="1" destOrd="0" presId="urn:microsoft.com/office/officeart/2005/8/layout/hierarchy5"/>
    <dgm:cxn modelId="{D1A8B959-2C70-0A4D-BC96-9BCC19808F85}" type="presOf" srcId="{C233A58D-88AA-D346-936C-2BF006167360}" destId="{853CF20A-E9E0-8B40-9CA6-3E31734BEF2A}" srcOrd="1" destOrd="0" presId="urn:microsoft.com/office/officeart/2005/8/layout/hierarchy5"/>
    <dgm:cxn modelId="{3DA43C5C-05E4-B94D-AEC5-68602C2692FA}" type="presOf" srcId="{AB36D758-B3EA-3140-9D95-68454C60F0A2}" destId="{22A1D366-D73F-9342-A29D-C2C0FA0B6FE0}" srcOrd="0" destOrd="0" presId="urn:microsoft.com/office/officeart/2005/8/layout/hierarchy5"/>
    <dgm:cxn modelId="{B898A761-C083-A143-ADBF-1186EFD813B4}" type="presOf" srcId="{F4357878-3E68-8243-9119-520EEAE18674}" destId="{C579B423-1C2B-AF4B-B623-E5D817B631E8}" srcOrd="0" destOrd="0" presId="urn:microsoft.com/office/officeart/2005/8/layout/hierarchy5"/>
    <dgm:cxn modelId="{E6632B62-45DF-BC46-BFC1-3DF9C032DA8C}" type="presOf" srcId="{6AB167A2-A7D7-1144-B362-DD547B0602CA}" destId="{7A888983-8451-5C4D-8329-B5E1F911953B}" srcOrd="0" destOrd="0" presId="urn:microsoft.com/office/officeart/2005/8/layout/hierarchy5"/>
    <dgm:cxn modelId="{3C579366-AF87-374F-B371-F41967D5D155}" srcId="{DE7E7D7B-CAEA-2F4D-B7AF-8D9995F25057}" destId="{C9078F74-ADFC-1B42-8247-4131B3DE6F99}" srcOrd="0" destOrd="0" parTransId="{80FF1247-D99C-304D-8FAD-66873744F0B0}" sibTransId="{A5AD9436-B72D-FF47-9616-505495C2B7EE}"/>
    <dgm:cxn modelId="{46FF6367-9CD4-2344-AA75-C23A426DE73F}" srcId="{58E5D9BC-8284-E448-8895-4DFBB5F05D26}" destId="{6A47D6E5-E3F3-6540-B4CC-FBE8F76D1EF1}" srcOrd="0" destOrd="0" parTransId="{AB36D758-B3EA-3140-9D95-68454C60F0A2}" sibTransId="{6EF4CBE1-146C-5946-9517-DA0FF9AE10B6}"/>
    <dgm:cxn modelId="{996C5B68-A205-6E49-8913-1EA0F2271C2D}" type="presOf" srcId="{D8C36DC0-F17A-F444-A5D2-9DC3BD91A486}" destId="{8459D8AA-E7BB-654D-845F-8413E9C10383}" srcOrd="0" destOrd="0" presId="urn:microsoft.com/office/officeart/2005/8/layout/hierarchy5"/>
    <dgm:cxn modelId="{E8EF7F6B-079A-F34A-8348-3144B2769157}" type="presOf" srcId="{5DB56EC1-4CD8-8E47-ACB5-EBEA8DBAB380}" destId="{1DDAB7B1-D4F6-384E-916E-9B63F83BABE2}" srcOrd="1" destOrd="0" presId="urn:microsoft.com/office/officeart/2005/8/layout/hierarchy5"/>
    <dgm:cxn modelId="{CACBF66B-9516-EC4B-86F7-BE3CF1A655D3}" type="presOf" srcId="{822A6256-535A-D44E-A5EA-A603239C0E49}" destId="{0F26D219-3E7E-AD46-AC2F-8660D6F20CB3}" srcOrd="1" destOrd="0" presId="urn:microsoft.com/office/officeart/2005/8/layout/hierarchy5"/>
    <dgm:cxn modelId="{06CB556D-3387-0B40-B071-E4B4F1615A73}" type="presOf" srcId="{2A1A9800-72ED-DF48-82B8-8D9C8DBBF2B9}" destId="{A6E1D2F6-0A0F-6D4A-AA3D-F207526F8A7B}" srcOrd="1" destOrd="0" presId="urn:microsoft.com/office/officeart/2005/8/layout/hierarchy5"/>
    <dgm:cxn modelId="{AE6BF272-DB40-A142-9E2D-1CB8BA0A0D25}" srcId="{6A47D6E5-E3F3-6540-B4CC-FBE8F76D1EF1}" destId="{735EDEB2-4D0A-D844-BF00-235DA407E58A}" srcOrd="0" destOrd="0" parTransId="{5DB56EC1-4CD8-8E47-ACB5-EBEA8DBAB380}" sibTransId="{D237812F-44D9-4847-AC2A-A07577FA6428}"/>
    <dgm:cxn modelId="{8DC2F975-3370-1645-B36C-3E3AF304AE6D}" type="presOf" srcId="{44351F41-ACA6-EA44-BBE3-83333881A06F}" destId="{5B3B9746-1DE6-6948-A870-9FD28DE0F376}" srcOrd="0" destOrd="0" presId="urn:microsoft.com/office/officeart/2005/8/layout/hierarchy5"/>
    <dgm:cxn modelId="{A42B7B77-C99A-8641-A606-FFA107B23A52}" srcId="{ABEB59FC-ABBC-E647-B16A-E81ED18A848E}" destId="{D23B0A77-2B10-2F42-8274-AC3304B2487A}" srcOrd="0" destOrd="0" parTransId="{164CDD06-5835-0C4F-AE82-47178A36765C}" sibTransId="{5CFC0E07-0D37-514B-9439-ECCE6C8D851E}"/>
    <dgm:cxn modelId="{E8F30878-A7EB-8A49-8A39-7A3A7A513D46}" srcId="{8BDE6752-4402-164F-88F3-C33970221C5C}" destId="{4C4DD71B-D1BD-A64A-AF56-3CB42969D26B}" srcOrd="0" destOrd="0" parTransId="{0FCFE99F-72DA-E64F-BD0E-4881675F8142}" sibTransId="{A3F82644-ED0B-9248-9BD0-79E992DDC0A8}"/>
    <dgm:cxn modelId="{7BBD147D-5613-D14D-8D7F-453D7BC04990}" type="presOf" srcId="{AB36D758-B3EA-3140-9D95-68454C60F0A2}" destId="{33C18825-A7B3-F340-ACEE-17CCB8728844}" srcOrd="1" destOrd="0" presId="urn:microsoft.com/office/officeart/2005/8/layout/hierarchy5"/>
    <dgm:cxn modelId="{0E7A487E-4413-454D-B421-575A36357671}" type="presOf" srcId="{CD42DF68-2666-3443-83F4-669E1CB691BF}" destId="{BA6E92C6-BC40-B145-81EF-5C56B452E703}" srcOrd="0" destOrd="0" presId="urn:microsoft.com/office/officeart/2005/8/layout/hierarchy5"/>
    <dgm:cxn modelId="{A9DD2D8B-F256-9D47-B4CA-2E6359921564}" type="presOf" srcId="{7535B9B2-2CCC-A849-886B-6D5BE3E3F230}" destId="{3EE1E782-2B36-0645-A5DB-0B85046005D4}" srcOrd="1" destOrd="0" presId="urn:microsoft.com/office/officeart/2005/8/layout/hierarchy5"/>
    <dgm:cxn modelId="{7AC8588D-BE37-2941-BF05-D88B97456830}" type="presOf" srcId="{C9078F74-ADFC-1B42-8247-4131B3DE6F99}" destId="{62573F36-2A41-F249-A98E-A60FFAA48C41}" srcOrd="0" destOrd="0" presId="urn:microsoft.com/office/officeart/2005/8/layout/hierarchy5"/>
    <dgm:cxn modelId="{19588A8E-9476-984D-A38A-DAF49A96D4E8}" srcId="{4C4DD71B-D1BD-A64A-AF56-3CB42969D26B}" destId="{D8C36DC0-F17A-F444-A5D2-9DC3BD91A486}" srcOrd="0" destOrd="0" parTransId="{D4876261-131F-7046-B700-D623FF25FF29}" sibTransId="{E6122683-7226-9945-8253-D41CA06203C5}"/>
    <dgm:cxn modelId="{415A8391-862F-F545-B9B1-3C3B4B638557}" srcId="{33DCDE68-EEC3-224D-B6C4-B8FE104FAB65}" destId="{36208ADF-F4C4-CB42-A1DD-7264ED3E3814}" srcOrd="3" destOrd="0" parTransId="{82415E18-7CD1-2A4A-A81B-8C8662AAFF31}" sibTransId="{E73510A3-CDA3-7342-BEC7-91AD840E588A}"/>
    <dgm:cxn modelId="{17993593-A8B7-6946-9738-E42E907C2BEB}" type="presOf" srcId="{2A1A9800-72ED-DF48-82B8-8D9C8DBBF2B9}" destId="{E1212840-A090-454D-860D-CD5C70BD3FED}" srcOrd="0" destOrd="0" presId="urn:microsoft.com/office/officeart/2005/8/layout/hierarchy5"/>
    <dgm:cxn modelId="{D4AA6593-3FCD-FF4B-B37B-0C8C47FD5087}" srcId="{33DCDE68-EEC3-224D-B6C4-B8FE104FAB65}" destId="{44351F41-ACA6-EA44-BBE3-83333881A06F}" srcOrd="0" destOrd="0" parTransId="{822A6256-535A-D44E-A5EA-A603239C0E49}" sibTransId="{A9D80806-D13F-C149-B5C8-24C9DD1E8067}"/>
    <dgm:cxn modelId="{8F000397-7421-8249-80F8-894DD961D1E8}" type="presOf" srcId="{1DCCB971-1993-864D-ABAF-E36608C5859C}" destId="{CA223498-44D9-2340-BA69-F4D4CEF37EE6}" srcOrd="1" destOrd="0" presId="urn:microsoft.com/office/officeart/2005/8/layout/hierarchy5"/>
    <dgm:cxn modelId="{49CB0397-36CA-8042-9881-50F00EEA10CA}" type="presOf" srcId="{BED72759-5E87-9244-BEED-10AA9CCF243E}" destId="{431DD9A4-923C-EC43-88EE-C5E9CE829856}" srcOrd="1" destOrd="0" presId="urn:microsoft.com/office/officeart/2005/8/layout/hierarchy5"/>
    <dgm:cxn modelId="{641C9299-F5EC-0047-B6AC-2230893D07F5}" type="presOf" srcId="{58E5D9BC-8284-E448-8895-4DFBB5F05D26}" destId="{DE0B27C9-7BB5-A54B-A139-53D8FB135F14}" srcOrd="0" destOrd="0" presId="urn:microsoft.com/office/officeart/2005/8/layout/hierarchy5"/>
    <dgm:cxn modelId="{AFCC939B-911D-1845-A55D-60B6D1FF2027}" type="presOf" srcId="{C233A58D-88AA-D346-936C-2BF006167360}" destId="{E49CF106-CF1C-124C-B72B-2A12E042DBB8}" srcOrd="0" destOrd="0" presId="urn:microsoft.com/office/officeart/2005/8/layout/hierarchy5"/>
    <dgm:cxn modelId="{9200E59C-30C7-0A4C-BB1C-522944ECAA09}" type="presOf" srcId="{C57E8373-238E-0744-AD5B-4C5CDFFE40AA}" destId="{476AE551-4971-F544-91F9-6E4B66784EDA}" srcOrd="0" destOrd="0" presId="urn:microsoft.com/office/officeart/2005/8/layout/hierarchy5"/>
    <dgm:cxn modelId="{F5BEFEA0-1DF6-0941-A4B5-680C14FFEF32}" type="presOf" srcId="{33DCDE68-EEC3-224D-B6C4-B8FE104FAB65}" destId="{DD08D57C-C76B-F44A-93A7-03D6DED4A513}" srcOrd="0" destOrd="0" presId="urn:microsoft.com/office/officeart/2005/8/layout/hierarchy5"/>
    <dgm:cxn modelId="{165447A1-0E9D-1943-88C7-89F8381B7791}" type="presOf" srcId="{36208ADF-F4C4-CB42-A1DD-7264ED3E3814}" destId="{A38D35F3-D602-BD46-8906-AE0551AA8333}" srcOrd="0" destOrd="0" presId="urn:microsoft.com/office/officeart/2005/8/layout/hierarchy5"/>
    <dgm:cxn modelId="{94B9EEA9-1AF3-B14F-86B0-098D2A912CEB}" type="presOf" srcId="{F0BDA6AF-116E-1E47-A2B9-F949743672CD}" destId="{8E5187AB-DAEB-3949-8FDA-8135DD9F146B}" srcOrd="1" destOrd="0" presId="urn:microsoft.com/office/officeart/2005/8/layout/hierarchy5"/>
    <dgm:cxn modelId="{11BF9EAB-6B70-B14C-95D7-0C7FDC308A0E}" srcId="{36208ADF-F4C4-CB42-A1DD-7264ED3E3814}" destId="{C57E8373-238E-0744-AD5B-4C5CDFFE40AA}" srcOrd="0" destOrd="0" parTransId="{23F4A569-783A-5E46-B239-C71B7DDBF3CC}" sibTransId="{5E4CEB01-3D58-0E42-8FC9-4F86568F858D}"/>
    <dgm:cxn modelId="{B7E098AC-2007-684E-9C1C-A84016A98783}" type="presOf" srcId="{4C4DD71B-D1BD-A64A-AF56-3CB42969D26B}" destId="{30D705CB-CB73-F54F-ACA8-ED73381CFA4C}" srcOrd="0" destOrd="0" presId="urn:microsoft.com/office/officeart/2005/8/layout/hierarchy5"/>
    <dgm:cxn modelId="{FE0742AE-FD7F-4C45-9642-DF5740AB73C2}" type="presOf" srcId="{D4876261-131F-7046-B700-D623FF25FF29}" destId="{79FF7B4A-9799-2C43-B7B5-DF6D7222DECE}" srcOrd="0" destOrd="0" presId="urn:microsoft.com/office/officeart/2005/8/layout/hierarchy5"/>
    <dgm:cxn modelId="{9979CCB3-513B-E641-B3A1-BEE4915974D7}" srcId="{33DCDE68-EEC3-224D-B6C4-B8FE104FAB65}" destId="{5EEBDB99-0ADE-8D40-BFE2-5265A0AB0AF8}" srcOrd="1" destOrd="0" parTransId="{8C4074B9-F3BE-3C4F-8B9A-C1E4F2758260}" sibTransId="{D63CCD64-0710-3C44-9982-B74C2CA40F65}"/>
    <dgm:cxn modelId="{A42598B8-D12C-2E4B-8FA9-7EAE9EE3E8EE}" type="presOf" srcId="{DAF2C697-9A5C-3A4C-913D-7D8AAA7031D9}" destId="{E5AE466C-9925-004D-BD68-0D98511686AC}" srcOrd="0" destOrd="0" presId="urn:microsoft.com/office/officeart/2005/8/layout/hierarchy5"/>
    <dgm:cxn modelId="{D09484B9-104B-9941-AA70-D21C8D1F7953}" type="presOf" srcId="{F1333134-E06B-E34A-AE6F-67F455F2EE5C}" destId="{E4E9D66F-E38C-984E-B84D-0DCBDF3FB6ED}" srcOrd="0" destOrd="0" presId="urn:microsoft.com/office/officeart/2005/8/layout/hierarchy5"/>
    <dgm:cxn modelId="{6E4D22BA-3784-ED4E-B42A-0C58E7B5BEB3}" type="presOf" srcId="{0BB891DC-4EC9-EC46-905E-8BC2E8EBEAFE}" destId="{8812F29D-EAFE-6249-B362-2FCBBEA0DCD2}" srcOrd="0" destOrd="0" presId="urn:microsoft.com/office/officeart/2005/8/layout/hierarchy5"/>
    <dgm:cxn modelId="{EED7EDBC-2E52-8649-836D-90F8FB28B13D}" type="presOf" srcId="{23F4A569-783A-5E46-B239-C71B7DDBF3CC}" destId="{2688F041-91D7-7C41-BDDF-A45392FE38FD}" srcOrd="1" destOrd="0" presId="urn:microsoft.com/office/officeart/2005/8/layout/hierarchy5"/>
    <dgm:cxn modelId="{9D9DF4BC-5E6F-844F-8FFA-4F28A7C8C92C}" type="presOf" srcId="{735EDEB2-4D0A-D844-BF00-235DA407E58A}" destId="{0CA47DF7-DE89-1149-8EED-FC2C4639F630}" srcOrd="0" destOrd="0" presId="urn:microsoft.com/office/officeart/2005/8/layout/hierarchy5"/>
    <dgm:cxn modelId="{66192FC4-CD45-5243-982E-1D9043D5B6B5}" type="presOf" srcId="{3EC5C295-8D8F-6344-A543-4ABA970FB46B}" destId="{D05B2264-D0E6-014F-A313-0C132DD94798}" srcOrd="1" destOrd="0" presId="urn:microsoft.com/office/officeart/2005/8/layout/hierarchy5"/>
    <dgm:cxn modelId="{EA2C81C6-26F4-3B44-AD74-B231E836F881}" type="presOf" srcId="{D4876261-131F-7046-B700-D623FF25FF29}" destId="{60973AE7-1E8D-0342-BC75-DC5DE15949F9}" srcOrd="1" destOrd="0" presId="urn:microsoft.com/office/officeart/2005/8/layout/hierarchy5"/>
    <dgm:cxn modelId="{7A1935CB-5617-DA41-9FB7-ADB2E6D1378A}" type="presOf" srcId="{F0BDA6AF-116E-1E47-A2B9-F949743672CD}" destId="{202850A3-67F9-9244-A152-860580965855}" srcOrd="0" destOrd="0" presId="urn:microsoft.com/office/officeart/2005/8/layout/hierarchy5"/>
    <dgm:cxn modelId="{3639D9D3-97D9-E64D-A493-B66B561E06BB}" type="presOf" srcId="{D1659DA9-1365-6B4F-93FB-90C2A3B80013}" destId="{56AE0443-36C4-3F4A-BF28-A7C18A1A2B60}" srcOrd="1" destOrd="0" presId="urn:microsoft.com/office/officeart/2005/8/layout/hierarchy5"/>
    <dgm:cxn modelId="{32A1C3D4-B694-AC4E-8758-70CA70BA6086}" type="presOf" srcId="{0885513E-9933-B24C-BC92-DD76A4C72572}" destId="{D3932238-FEB5-8F40-8D9F-7551CB364FDF}" srcOrd="0" destOrd="0" presId="urn:microsoft.com/office/officeart/2005/8/layout/hierarchy5"/>
    <dgm:cxn modelId="{0EA690D6-7CBC-4B4E-A252-60CD9B99904E}" type="presOf" srcId="{6A47D6E5-E3F3-6540-B4CC-FBE8F76D1EF1}" destId="{6EAFB0E6-8FE4-0E4A-97F4-9653C1F1428B}" srcOrd="0" destOrd="0" presId="urn:microsoft.com/office/officeart/2005/8/layout/hierarchy5"/>
    <dgm:cxn modelId="{D66B17D9-F675-7E4D-AEE5-99AE880D4E0F}" type="presOf" srcId="{5EEBDB99-0ADE-8D40-BFE2-5265A0AB0AF8}" destId="{B2119CDF-4B36-004D-889D-B4A9CDECB666}" srcOrd="0" destOrd="0" presId="urn:microsoft.com/office/officeart/2005/8/layout/hierarchy5"/>
    <dgm:cxn modelId="{5612AFD9-4DE0-514D-9CA6-DFCA778D34C3}" srcId="{33DCDE68-EEC3-224D-B6C4-B8FE104FAB65}" destId="{ABEB59FC-ABBC-E647-B16A-E81ED18A848E}" srcOrd="2" destOrd="0" parTransId="{F0BDA6AF-116E-1E47-A2B9-F949743672CD}" sibTransId="{4DEEBB9E-E278-E843-A29D-E3384135C278}"/>
    <dgm:cxn modelId="{2DE658DE-5ECF-C44F-A189-4006098E830B}" type="presOf" srcId="{8BDE6752-4402-164F-88F3-C33970221C5C}" destId="{4D937FEB-E5CC-2F40-B251-F8FFB9680EE6}" srcOrd="0" destOrd="0" presId="urn:microsoft.com/office/officeart/2005/8/layout/hierarchy5"/>
    <dgm:cxn modelId="{6AEF22E6-E598-B948-9E5B-6C1BA5D38A53}" srcId="{6AB167A2-A7D7-1144-B362-DD547B0602CA}" destId="{0885513E-9933-B24C-BC92-DD76A4C72572}" srcOrd="0" destOrd="0" parTransId="{66B73E85-10EA-8E41-BA0A-81790540A1E6}" sibTransId="{6996F724-FA22-054B-9EF5-B65043FC9EC4}"/>
    <dgm:cxn modelId="{BA401BEB-EB18-0244-B98E-E23CC2DFD406}" srcId="{D8C36DC0-F17A-F444-A5D2-9DC3BD91A486}" destId="{6AB167A2-A7D7-1144-B362-DD547B0602CA}" srcOrd="2" destOrd="0" parTransId="{D1659DA9-1365-6B4F-93FB-90C2A3B80013}" sibTransId="{333CD2B7-6A90-234C-BC72-076BB79CDC42}"/>
    <dgm:cxn modelId="{1C4C05F0-0FE1-AD48-A92C-9867EEAB0E9B}" type="presOf" srcId="{66B73E85-10EA-8E41-BA0A-81790540A1E6}" destId="{62C4EEF2-74C7-6E40-951A-BE650B99E9B0}" srcOrd="0" destOrd="0" presId="urn:microsoft.com/office/officeart/2005/8/layout/hierarchy5"/>
    <dgm:cxn modelId="{98B2EDF3-98FF-F949-880C-78DB85BE8C9F}" srcId="{4C4DD71B-D1BD-A64A-AF56-3CB42969D26B}" destId="{58E5D9BC-8284-E448-8895-4DFBB5F05D26}" srcOrd="1" destOrd="0" parTransId="{7535B9B2-2CCC-A849-886B-6D5BE3E3F230}" sibTransId="{AF8B8709-6EB4-924F-9DD2-7BBEE14D1AC0}"/>
    <dgm:cxn modelId="{E0955AFC-6B5A-A84C-8D54-3F5B820221A2}" type="presOf" srcId="{5DB56EC1-4CD8-8E47-ACB5-EBEA8DBAB380}" destId="{684C979E-00AF-B746-B370-1ABB6183A565}" srcOrd="0" destOrd="0" presId="urn:microsoft.com/office/officeart/2005/8/layout/hierarchy5"/>
    <dgm:cxn modelId="{454E5EFF-56CF-7744-BD5F-90A98066167D}" type="presOf" srcId="{80FF1247-D99C-304D-8FAD-66873744F0B0}" destId="{23D97F46-A46E-8042-827F-6E5A839A2385}" srcOrd="1" destOrd="0" presId="urn:microsoft.com/office/officeart/2005/8/layout/hierarchy5"/>
    <dgm:cxn modelId="{EAF58FFF-FA30-5745-9872-6963023E257B}" type="presOf" srcId="{D1659DA9-1365-6B4F-93FB-90C2A3B80013}" destId="{F0A7A77B-AA13-C04D-878F-C0EC6D86929B}" srcOrd="0" destOrd="0" presId="urn:microsoft.com/office/officeart/2005/8/layout/hierarchy5"/>
    <dgm:cxn modelId="{E29E88AE-5FF5-6445-BDBA-2827D658135A}" type="presParOf" srcId="{4D937FEB-E5CC-2F40-B251-F8FFB9680EE6}" destId="{BF6F6F7B-5A7D-A24E-81E2-C459A7472BB2}" srcOrd="0" destOrd="0" presId="urn:microsoft.com/office/officeart/2005/8/layout/hierarchy5"/>
    <dgm:cxn modelId="{FA642D7A-9678-484D-AC45-0D0096076C01}" type="presParOf" srcId="{BF6F6F7B-5A7D-A24E-81E2-C459A7472BB2}" destId="{BDEC04AC-E4D8-1D42-A1C3-626982AEF227}" srcOrd="0" destOrd="0" presId="urn:microsoft.com/office/officeart/2005/8/layout/hierarchy5"/>
    <dgm:cxn modelId="{3FC33776-0CCE-D842-9C06-5882458D6212}" type="presParOf" srcId="{BDEC04AC-E4D8-1D42-A1C3-626982AEF227}" destId="{1B68034B-71F9-2840-87DF-0797ADD36E04}" srcOrd="0" destOrd="0" presId="urn:microsoft.com/office/officeart/2005/8/layout/hierarchy5"/>
    <dgm:cxn modelId="{847FC86F-46EE-A940-8D25-E5A565FB92E2}" type="presParOf" srcId="{1B68034B-71F9-2840-87DF-0797ADD36E04}" destId="{30D705CB-CB73-F54F-ACA8-ED73381CFA4C}" srcOrd="0" destOrd="0" presId="urn:microsoft.com/office/officeart/2005/8/layout/hierarchy5"/>
    <dgm:cxn modelId="{273D6C76-9F3E-364F-86FB-D3FAFBD74BAF}" type="presParOf" srcId="{1B68034B-71F9-2840-87DF-0797ADD36E04}" destId="{72616525-44ED-CA47-8A00-B47F8328DBC5}" srcOrd="1" destOrd="0" presId="urn:microsoft.com/office/officeart/2005/8/layout/hierarchy5"/>
    <dgm:cxn modelId="{8C0DEB10-A063-5340-9748-C3FEE0D6A3C7}" type="presParOf" srcId="{72616525-44ED-CA47-8A00-B47F8328DBC5}" destId="{79FF7B4A-9799-2C43-B7B5-DF6D7222DECE}" srcOrd="0" destOrd="0" presId="urn:microsoft.com/office/officeart/2005/8/layout/hierarchy5"/>
    <dgm:cxn modelId="{48A94928-AC1F-CB4E-9D3A-8B9F64209D9E}" type="presParOf" srcId="{79FF7B4A-9799-2C43-B7B5-DF6D7222DECE}" destId="{60973AE7-1E8D-0342-BC75-DC5DE15949F9}" srcOrd="0" destOrd="0" presId="urn:microsoft.com/office/officeart/2005/8/layout/hierarchy5"/>
    <dgm:cxn modelId="{D1684A5D-781C-134F-B4D1-0AA16A868E7C}" type="presParOf" srcId="{72616525-44ED-CA47-8A00-B47F8328DBC5}" destId="{35735A9D-79D1-E845-AFAB-3BEE8C8C2A96}" srcOrd="1" destOrd="0" presId="urn:microsoft.com/office/officeart/2005/8/layout/hierarchy5"/>
    <dgm:cxn modelId="{23545105-2E85-2942-9A45-85842A830821}" type="presParOf" srcId="{35735A9D-79D1-E845-AFAB-3BEE8C8C2A96}" destId="{8459D8AA-E7BB-654D-845F-8413E9C10383}" srcOrd="0" destOrd="0" presId="urn:microsoft.com/office/officeart/2005/8/layout/hierarchy5"/>
    <dgm:cxn modelId="{557D0696-7C27-9E48-B765-94154210BBB2}" type="presParOf" srcId="{35735A9D-79D1-E845-AFAB-3BEE8C8C2A96}" destId="{897E34EE-5228-174F-8562-E025B4256134}" srcOrd="1" destOrd="0" presId="urn:microsoft.com/office/officeart/2005/8/layout/hierarchy5"/>
    <dgm:cxn modelId="{484D8B58-24AD-B84D-A7A3-5969D40C2BF3}" type="presParOf" srcId="{897E34EE-5228-174F-8562-E025B4256134}" destId="{F9085F7B-6DEC-6349-B973-F3B4FF566844}" srcOrd="0" destOrd="0" presId="urn:microsoft.com/office/officeart/2005/8/layout/hierarchy5"/>
    <dgm:cxn modelId="{F78A62A5-4E23-9C4C-AA6F-37F28C25C4E1}" type="presParOf" srcId="{F9085F7B-6DEC-6349-B973-F3B4FF566844}" destId="{CA223498-44D9-2340-BA69-F4D4CEF37EE6}" srcOrd="0" destOrd="0" presId="urn:microsoft.com/office/officeart/2005/8/layout/hierarchy5"/>
    <dgm:cxn modelId="{ACDB037D-5488-AC45-9895-44A57DDB2602}" type="presParOf" srcId="{897E34EE-5228-174F-8562-E025B4256134}" destId="{3B879059-BEEE-354C-AFA1-09D311E2120E}" srcOrd="1" destOrd="0" presId="urn:microsoft.com/office/officeart/2005/8/layout/hierarchy5"/>
    <dgm:cxn modelId="{57DFD8D5-C8DF-0440-9519-E66325563844}" type="presParOf" srcId="{3B879059-BEEE-354C-AFA1-09D311E2120E}" destId="{9F0DB118-167E-F740-9390-9A4C35714134}" srcOrd="0" destOrd="0" presId="urn:microsoft.com/office/officeart/2005/8/layout/hierarchy5"/>
    <dgm:cxn modelId="{DDC166C9-D55E-E142-ADE8-F82E9CED0B51}" type="presParOf" srcId="{3B879059-BEEE-354C-AFA1-09D311E2120E}" destId="{8A803CFD-5A76-DE48-890E-4E71A6623C61}" srcOrd="1" destOrd="0" presId="urn:microsoft.com/office/officeart/2005/8/layout/hierarchy5"/>
    <dgm:cxn modelId="{C7EA650C-11FF-4F4A-8525-F1E504605629}" type="presParOf" srcId="{8A803CFD-5A76-DE48-890E-4E71A6623C61}" destId="{7718A019-998D-8140-9502-CF2ECA16EF7B}" srcOrd="0" destOrd="0" presId="urn:microsoft.com/office/officeart/2005/8/layout/hierarchy5"/>
    <dgm:cxn modelId="{F9C455D1-B0B7-4B4B-BF35-98EFB9D5149D}" type="presParOf" srcId="{7718A019-998D-8140-9502-CF2ECA16EF7B}" destId="{23D97F46-A46E-8042-827F-6E5A839A2385}" srcOrd="0" destOrd="0" presId="urn:microsoft.com/office/officeart/2005/8/layout/hierarchy5"/>
    <dgm:cxn modelId="{AA966159-A49D-C94F-B7E2-14A163A68A97}" type="presParOf" srcId="{8A803CFD-5A76-DE48-890E-4E71A6623C61}" destId="{A24BEBE0-9A19-894A-B0FF-DF47D7DDFC5F}" srcOrd="1" destOrd="0" presId="urn:microsoft.com/office/officeart/2005/8/layout/hierarchy5"/>
    <dgm:cxn modelId="{4EF23AE2-5C52-8643-8116-4EBE16EA727C}" type="presParOf" srcId="{A24BEBE0-9A19-894A-B0FF-DF47D7DDFC5F}" destId="{62573F36-2A41-F249-A98E-A60FFAA48C41}" srcOrd="0" destOrd="0" presId="urn:microsoft.com/office/officeart/2005/8/layout/hierarchy5"/>
    <dgm:cxn modelId="{691756D3-41C5-3F45-9963-5BE1AA935626}" type="presParOf" srcId="{A24BEBE0-9A19-894A-B0FF-DF47D7DDFC5F}" destId="{ABA27805-6D13-7446-B7E1-94BC5D534F96}" srcOrd="1" destOrd="0" presId="urn:microsoft.com/office/officeart/2005/8/layout/hierarchy5"/>
    <dgm:cxn modelId="{BE35A5E2-A491-A543-ABEE-856CF911E66D}" type="presParOf" srcId="{897E34EE-5228-174F-8562-E025B4256134}" destId="{E1212840-A090-454D-860D-CD5C70BD3FED}" srcOrd="2" destOrd="0" presId="urn:microsoft.com/office/officeart/2005/8/layout/hierarchy5"/>
    <dgm:cxn modelId="{BECB290B-CE0D-E441-A0C5-8F416872D218}" type="presParOf" srcId="{E1212840-A090-454D-860D-CD5C70BD3FED}" destId="{A6E1D2F6-0A0F-6D4A-AA3D-F207526F8A7B}" srcOrd="0" destOrd="0" presId="urn:microsoft.com/office/officeart/2005/8/layout/hierarchy5"/>
    <dgm:cxn modelId="{26BDC32E-7A7A-E544-93C5-01DC13DA6BB0}" type="presParOf" srcId="{897E34EE-5228-174F-8562-E025B4256134}" destId="{080E339D-BF9C-9641-898D-BB9AD622BE4E}" srcOrd="3" destOrd="0" presId="urn:microsoft.com/office/officeart/2005/8/layout/hierarchy5"/>
    <dgm:cxn modelId="{AC0EA046-EB1D-BF4C-AD5C-357EA25454B8}" type="presParOf" srcId="{080E339D-BF9C-9641-898D-BB9AD622BE4E}" destId="{D68E6B4C-4643-434F-B280-44B22168212F}" srcOrd="0" destOrd="0" presId="urn:microsoft.com/office/officeart/2005/8/layout/hierarchy5"/>
    <dgm:cxn modelId="{164D6DEC-EAA6-D542-ABB1-19479EFE125B}" type="presParOf" srcId="{080E339D-BF9C-9641-898D-BB9AD622BE4E}" destId="{95F95ADD-9ED4-1648-9802-77116F0719C4}" srcOrd="1" destOrd="0" presId="urn:microsoft.com/office/officeart/2005/8/layout/hierarchy5"/>
    <dgm:cxn modelId="{C398AF8A-0493-F94F-931A-ED6388DDF2F9}" type="presParOf" srcId="{95F95ADD-9ED4-1648-9802-77116F0719C4}" destId="{E49CF106-CF1C-124C-B72B-2A12E042DBB8}" srcOrd="0" destOrd="0" presId="urn:microsoft.com/office/officeart/2005/8/layout/hierarchy5"/>
    <dgm:cxn modelId="{480317D4-FB1E-A54D-AC0F-758FFAFC7BEF}" type="presParOf" srcId="{E49CF106-CF1C-124C-B72B-2A12E042DBB8}" destId="{853CF20A-E9E0-8B40-9CA6-3E31734BEF2A}" srcOrd="0" destOrd="0" presId="urn:microsoft.com/office/officeart/2005/8/layout/hierarchy5"/>
    <dgm:cxn modelId="{7A27F310-5FBC-F342-B3B8-C86576D8E9D6}" type="presParOf" srcId="{95F95ADD-9ED4-1648-9802-77116F0719C4}" destId="{822D6911-09F4-1B43-A61A-1F9CE583589D}" srcOrd="1" destOrd="0" presId="urn:microsoft.com/office/officeart/2005/8/layout/hierarchy5"/>
    <dgm:cxn modelId="{53F268C8-31F8-664A-9179-935A9E2CEFC1}" type="presParOf" srcId="{822D6911-09F4-1B43-A61A-1F9CE583589D}" destId="{BA6E92C6-BC40-B145-81EF-5C56B452E703}" srcOrd="0" destOrd="0" presId="urn:microsoft.com/office/officeart/2005/8/layout/hierarchy5"/>
    <dgm:cxn modelId="{8801155B-C4DD-5F45-8089-58D4273A424D}" type="presParOf" srcId="{822D6911-09F4-1B43-A61A-1F9CE583589D}" destId="{6F1A24D1-8F7F-1B43-AB32-4DD91A17B63B}" srcOrd="1" destOrd="0" presId="urn:microsoft.com/office/officeart/2005/8/layout/hierarchy5"/>
    <dgm:cxn modelId="{1933AFD7-6049-124B-8C34-C94CC71AAA28}" type="presParOf" srcId="{897E34EE-5228-174F-8562-E025B4256134}" destId="{F0A7A77B-AA13-C04D-878F-C0EC6D86929B}" srcOrd="4" destOrd="0" presId="urn:microsoft.com/office/officeart/2005/8/layout/hierarchy5"/>
    <dgm:cxn modelId="{4D2F6168-B309-4940-9B96-36522B068301}" type="presParOf" srcId="{F0A7A77B-AA13-C04D-878F-C0EC6D86929B}" destId="{56AE0443-36C4-3F4A-BF28-A7C18A1A2B60}" srcOrd="0" destOrd="0" presId="urn:microsoft.com/office/officeart/2005/8/layout/hierarchy5"/>
    <dgm:cxn modelId="{D18CB12B-813A-094A-871C-536B0BDB0C15}" type="presParOf" srcId="{897E34EE-5228-174F-8562-E025B4256134}" destId="{98344B6C-0430-7F4E-8E11-34DDFDAB84F1}" srcOrd="5" destOrd="0" presId="urn:microsoft.com/office/officeart/2005/8/layout/hierarchy5"/>
    <dgm:cxn modelId="{9C10B127-01A2-774F-812B-E3BE62C205FF}" type="presParOf" srcId="{98344B6C-0430-7F4E-8E11-34DDFDAB84F1}" destId="{7A888983-8451-5C4D-8329-B5E1F911953B}" srcOrd="0" destOrd="0" presId="urn:microsoft.com/office/officeart/2005/8/layout/hierarchy5"/>
    <dgm:cxn modelId="{DDC6EDBE-FF1C-F44B-B22D-CC1DB3314FC8}" type="presParOf" srcId="{98344B6C-0430-7F4E-8E11-34DDFDAB84F1}" destId="{FC990063-0503-924C-B8C6-CB97F5F21D91}" srcOrd="1" destOrd="0" presId="urn:microsoft.com/office/officeart/2005/8/layout/hierarchy5"/>
    <dgm:cxn modelId="{87A1B063-51C3-B347-822F-F60267F11A28}" type="presParOf" srcId="{FC990063-0503-924C-B8C6-CB97F5F21D91}" destId="{62C4EEF2-74C7-6E40-951A-BE650B99E9B0}" srcOrd="0" destOrd="0" presId="urn:microsoft.com/office/officeart/2005/8/layout/hierarchy5"/>
    <dgm:cxn modelId="{547E2FB5-F0DE-6742-B889-854884BFA84C}" type="presParOf" srcId="{62C4EEF2-74C7-6E40-951A-BE650B99E9B0}" destId="{852F5DCA-E21C-EA47-BEBC-48A9BCF1385D}" srcOrd="0" destOrd="0" presId="urn:microsoft.com/office/officeart/2005/8/layout/hierarchy5"/>
    <dgm:cxn modelId="{37CC0BAC-8C6F-9F43-9914-11C6445D773B}" type="presParOf" srcId="{FC990063-0503-924C-B8C6-CB97F5F21D91}" destId="{3FCD69ED-1246-7348-AB94-F0F09AC94613}" srcOrd="1" destOrd="0" presId="urn:microsoft.com/office/officeart/2005/8/layout/hierarchy5"/>
    <dgm:cxn modelId="{523AC597-603B-084D-AD43-983D32EDA7CE}" type="presParOf" srcId="{3FCD69ED-1246-7348-AB94-F0F09AC94613}" destId="{D3932238-FEB5-8F40-8D9F-7551CB364FDF}" srcOrd="0" destOrd="0" presId="urn:microsoft.com/office/officeart/2005/8/layout/hierarchy5"/>
    <dgm:cxn modelId="{CCEE4636-564E-1B47-95C6-BB2B9B37DC28}" type="presParOf" srcId="{3FCD69ED-1246-7348-AB94-F0F09AC94613}" destId="{423B6F70-C4D9-5A4B-8765-DF2B0F3050CB}" srcOrd="1" destOrd="0" presId="urn:microsoft.com/office/officeart/2005/8/layout/hierarchy5"/>
    <dgm:cxn modelId="{24178FB6-86A7-F24C-A381-F23B1C584609}" type="presParOf" srcId="{72616525-44ED-CA47-8A00-B47F8328DBC5}" destId="{FB0E0188-A07B-EF49-9410-B5BD2CDDF73E}" srcOrd="2" destOrd="0" presId="urn:microsoft.com/office/officeart/2005/8/layout/hierarchy5"/>
    <dgm:cxn modelId="{9FF762DC-7093-8646-AB90-18FBAD74A775}" type="presParOf" srcId="{FB0E0188-A07B-EF49-9410-B5BD2CDDF73E}" destId="{3EE1E782-2B36-0645-A5DB-0B85046005D4}" srcOrd="0" destOrd="0" presId="urn:microsoft.com/office/officeart/2005/8/layout/hierarchy5"/>
    <dgm:cxn modelId="{0AA897FD-4212-904D-A737-2DFE1A25D253}" type="presParOf" srcId="{72616525-44ED-CA47-8A00-B47F8328DBC5}" destId="{C677EAAA-89B6-5945-8E8B-F50808C278C7}" srcOrd="3" destOrd="0" presId="urn:microsoft.com/office/officeart/2005/8/layout/hierarchy5"/>
    <dgm:cxn modelId="{446C08D0-495D-C748-BADD-0FD611FE8D8D}" type="presParOf" srcId="{C677EAAA-89B6-5945-8E8B-F50808C278C7}" destId="{DE0B27C9-7BB5-A54B-A139-53D8FB135F14}" srcOrd="0" destOrd="0" presId="urn:microsoft.com/office/officeart/2005/8/layout/hierarchy5"/>
    <dgm:cxn modelId="{A4C994DE-83ED-4C4A-9F2A-9CCA325474A7}" type="presParOf" srcId="{C677EAAA-89B6-5945-8E8B-F50808C278C7}" destId="{2EEBD3BA-5CAA-C54A-95DC-B05490F2573E}" srcOrd="1" destOrd="0" presId="urn:microsoft.com/office/officeart/2005/8/layout/hierarchy5"/>
    <dgm:cxn modelId="{70091283-685E-2049-BEDE-71FFA5D2A1FD}" type="presParOf" srcId="{2EEBD3BA-5CAA-C54A-95DC-B05490F2573E}" destId="{22A1D366-D73F-9342-A29D-C2C0FA0B6FE0}" srcOrd="0" destOrd="0" presId="urn:microsoft.com/office/officeart/2005/8/layout/hierarchy5"/>
    <dgm:cxn modelId="{8E428CCB-8FF4-6946-9866-73BE948CF985}" type="presParOf" srcId="{22A1D366-D73F-9342-A29D-C2C0FA0B6FE0}" destId="{33C18825-A7B3-F340-ACEE-17CCB8728844}" srcOrd="0" destOrd="0" presId="urn:microsoft.com/office/officeart/2005/8/layout/hierarchy5"/>
    <dgm:cxn modelId="{627E0255-5857-1E40-8742-1B19B801C7B4}" type="presParOf" srcId="{2EEBD3BA-5CAA-C54A-95DC-B05490F2573E}" destId="{3055B724-746C-6346-B2F1-525438E08D6B}" srcOrd="1" destOrd="0" presId="urn:microsoft.com/office/officeart/2005/8/layout/hierarchy5"/>
    <dgm:cxn modelId="{E697C60F-8D1D-B946-861F-886A1DD3D59C}" type="presParOf" srcId="{3055B724-746C-6346-B2F1-525438E08D6B}" destId="{6EAFB0E6-8FE4-0E4A-97F4-9653C1F1428B}" srcOrd="0" destOrd="0" presId="urn:microsoft.com/office/officeart/2005/8/layout/hierarchy5"/>
    <dgm:cxn modelId="{3248C10E-B6E8-004A-B6A2-5234A137DC5D}" type="presParOf" srcId="{3055B724-746C-6346-B2F1-525438E08D6B}" destId="{A57A629A-14A7-C447-AE85-8C06403A2A1D}" srcOrd="1" destOrd="0" presId="urn:microsoft.com/office/officeart/2005/8/layout/hierarchy5"/>
    <dgm:cxn modelId="{F998C050-620E-144D-9754-3E19701ADE37}" type="presParOf" srcId="{A57A629A-14A7-C447-AE85-8C06403A2A1D}" destId="{684C979E-00AF-B746-B370-1ABB6183A565}" srcOrd="0" destOrd="0" presId="urn:microsoft.com/office/officeart/2005/8/layout/hierarchy5"/>
    <dgm:cxn modelId="{A11AABB9-E67C-5548-BDD8-18DD89C1835D}" type="presParOf" srcId="{684C979E-00AF-B746-B370-1ABB6183A565}" destId="{1DDAB7B1-D4F6-384E-916E-9B63F83BABE2}" srcOrd="0" destOrd="0" presId="urn:microsoft.com/office/officeart/2005/8/layout/hierarchy5"/>
    <dgm:cxn modelId="{B2DB80DA-B158-3844-87C0-F445B20CEEED}" type="presParOf" srcId="{A57A629A-14A7-C447-AE85-8C06403A2A1D}" destId="{7EA8C141-1F07-0748-AA54-F0AA18596DB9}" srcOrd="1" destOrd="0" presId="urn:microsoft.com/office/officeart/2005/8/layout/hierarchy5"/>
    <dgm:cxn modelId="{49C42D9E-9611-9241-AB13-4A58A9B2F564}" type="presParOf" srcId="{7EA8C141-1F07-0748-AA54-F0AA18596DB9}" destId="{0CA47DF7-DE89-1149-8EED-FC2C4639F630}" srcOrd="0" destOrd="0" presId="urn:microsoft.com/office/officeart/2005/8/layout/hierarchy5"/>
    <dgm:cxn modelId="{67F05499-1EEA-B747-A8C9-6AD7BDDD6B30}" type="presParOf" srcId="{7EA8C141-1F07-0748-AA54-F0AA18596DB9}" destId="{BD3F4C8C-7237-A743-B84D-8A1AE4415D49}" srcOrd="1" destOrd="0" presId="urn:microsoft.com/office/officeart/2005/8/layout/hierarchy5"/>
    <dgm:cxn modelId="{D3B0090F-8431-044E-BC8B-5947F0D394A0}" type="presParOf" srcId="{72616525-44ED-CA47-8A00-B47F8328DBC5}" destId="{190269DF-E198-FB4D-8E3E-7AABB4712457}" srcOrd="4" destOrd="0" presId="urn:microsoft.com/office/officeart/2005/8/layout/hierarchy5"/>
    <dgm:cxn modelId="{AAAD95E5-7056-7C41-8203-4038A458B220}" type="presParOf" srcId="{190269DF-E198-FB4D-8E3E-7AABB4712457}" destId="{5ACB092D-7F87-644A-9DD4-E000B5AAA4EF}" srcOrd="0" destOrd="0" presId="urn:microsoft.com/office/officeart/2005/8/layout/hierarchy5"/>
    <dgm:cxn modelId="{247919A9-091A-7E4F-B507-4D6F587BA1D9}" type="presParOf" srcId="{72616525-44ED-CA47-8A00-B47F8328DBC5}" destId="{44BF1A9D-0861-6244-8E02-FD2013DDFEEE}" srcOrd="5" destOrd="0" presId="urn:microsoft.com/office/officeart/2005/8/layout/hierarchy5"/>
    <dgm:cxn modelId="{9FDA30EC-164E-3742-B749-3F0E9646D610}" type="presParOf" srcId="{44BF1A9D-0861-6244-8E02-FD2013DDFEEE}" destId="{DD08D57C-C76B-F44A-93A7-03D6DED4A513}" srcOrd="0" destOrd="0" presId="urn:microsoft.com/office/officeart/2005/8/layout/hierarchy5"/>
    <dgm:cxn modelId="{C1EDD98B-6CA1-2240-9C32-D0FF15393340}" type="presParOf" srcId="{44BF1A9D-0861-6244-8E02-FD2013DDFEEE}" destId="{B8BE1565-7B85-0844-99B8-BDB09BEF4097}" srcOrd="1" destOrd="0" presId="urn:microsoft.com/office/officeart/2005/8/layout/hierarchy5"/>
    <dgm:cxn modelId="{D41F6862-A27C-AC48-8A72-12D0FE07D881}" type="presParOf" srcId="{B8BE1565-7B85-0844-99B8-BDB09BEF4097}" destId="{A047391E-1CDA-F045-854B-A69CF0ABE72B}" srcOrd="0" destOrd="0" presId="urn:microsoft.com/office/officeart/2005/8/layout/hierarchy5"/>
    <dgm:cxn modelId="{A64D5587-FC97-B44E-A273-4BFFA2D0FF65}" type="presParOf" srcId="{A047391E-1CDA-F045-854B-A69CF0ABE72B}" destId="{0F26D219-3E7E-AD46-AC2F-8660D6F20CB3}" srcOrd="0" destOrd="0" presId="urn:microsoft.com/office/officeart/2005/8/layout/hierarchy5"/>
    <dgm:cxn modelId="{A688256D-9600-B444-BD7C-A736517E28F2}" type="presParOf" srcId="{B8BE1565-7B85-0844-99B8-BDB09BEF4097}" destId="{52C7CA40-21E0-2F4B-A712-A0E2BE0F3422}" srcOrd="1" destOrd="0" presId="urn:microsoft.com/office/officeart/2005/8/layout/hierarchy5"/>
    <dgm:cxn modelId="{3421C2DE-F9C0-E344-A93D-C9A043D02BBF}" type="presParOf" srcId="{52C7CA40-21E0-2F4B-A712-A0E2BE0F3422}" destId="{5B3B9746-1DE6-6948-A870-9FD28DE0F376}" srcOrd="0" destOrd="0" presId="urn:microsoft.com/office/officeart/2005/8/layout/hierarchy5"/>
    <dgm:cxn modelId="{51BBF21A-180D-9A4A-92C8-88E553C01CE8}" type="presParOf" srcId="{52C7CA40-21E0-2F4B-A712-A0E2BE0F3422}" destId="{710B04E4-8D8A-B941-AB9A-0E04C8F8B1DB}" srcOrd="1" destOrd="0" presId="urn:microsoft.com/office/officeart/2005/8/layout/hierarchy5"/>
    <dgm:cxn modelId="{1AFC4249-75F9-214D-9A8E-70C8A35BC573}" type="presParOf" srcId="{710B04E4-8D8A-B941-AB9A-0E04C8F8B1DB}" destId="{8812F29D-EAFE-6249-B362-2FCBBEA0DCD2}" srcOrd="0" destOrd="0" presId="urn:microsoft.com/office/officeart/2005/8/layout/hierarchy5"/>
    <dgm:cxn modelId="{1CEE4B85-5EFE-8C4E-ADB4-C643A3695F0A}" type="presParOf" srcId="{8812F29D-EAFE-6249-B362-2FCBBEA0DCD2}" destId="{7DBF1429-B991-044C-9B81-5D3151906E05}" srcOrd="0" destOrd="0" presId="urn:microsoft.com/office/officeart/2005/8/layout/hierarchy5"/>
    <dgm:cxn modelId="{2B8F4464-3182-8B4B-A85D-DA6AE3280678}" type="presParOf" srcId="{710B04E4-8D8A-B941-AB9A-0E04C8F8B1DB}" destId="{927B7829-ECDD-BC4D-9793-27ED271B96BC}" srcOrd="1" destOrd="0" presId="urn:microsoft.com/office/officeart/2005/8/layout/hierarchy5"/>
    <dgm:cxn modelId="{5D827A9C-F6E6-6F4C-AD2A-12CC54D470AD}" type="presParOf" srcId="{927B7829-ECDD-BC4D-9793-27ED271B96BC}" destId="{C579B423-1C2B-AF4B-B623-E5D817B631E8}" srcOrd="0" destOrd="0" presId="urn:microsoft.com/office/officeart/2005/8/layout/hierarchy5"/>
    <dgm:cxn modelId="{03E63BE1-9D22-4442-B8C1-9D361DD7ACFB}" type="presParOf" srcId="{927B7829-ECDD-BC4D-9793-27ED271B96BC}" destId="{457B6B29-A77C-CC42-B36F-617FC116ACB0}" srcOrd="1" destOrd="0" presId="urn:microsoft.com/office/officeart/2005/8/layout/hierarchy5"/>
    <dgm:cxn modelId="{4D839B9E-5975-2B4A-94A9-0D775F7FD675}" type="presParOf" srcId="{B8BE1565-7B85-0844-99B8-BDB09BEF4097}" destId="{EEB821DA-8C8C-2647-8D5B-2B2B220BE4B4}" srcOrd="2" destOrd="0" presId="urn:microsoft.com/office/officeart/2005/8/layout/hierarchy5"/>
    <dgm:cxn modelId="{98F8E354-F7F8-E641-8CB0-F12BC76D6DA4}" type="presParOf" srcId="{EEB821DA-8C8C-2647-8D5B-2B2B220BE4B4}" destId="{3A7FB26F-8F94-2D42-9904-3957C8BC57EA}" srcOrd="0" destOrd="0" presId="urn:microsoft.com/office/officeart/2005/8/layout/hierarchy5"/>
    <dgm:cxn modelId="{A455A82F-61AD-B942-A672-E52C87D57B63}" type="presParOf" srcId="{B8BE1565-7B85-0844-99B8-BDB09BEF4097}" destId="{9736CDAE-3770-C145-80C9-8296A9874FB4}" srcOrd="3" destOrd="0" presId="urn:microsoft.com/office/officeart/2005/8/layout/hierarchy5"/>
    <dgm:cxn modelId="{88BB22E6-0457-1942-B525-C7A4F74E81AD}" type="presParOf" srcId="{9736CDAE-3770-C145-80C9-8296A9874FB4}" destId="{B2119CDF-4B36-004D-889D-B4A9CDECB666}" srcOrd="0" destOrd="0" presId="urn:microsoft.com/office/officeart/2005/8/layout/hierarchy5"/>
    <dgm:cxn modelId="{F1134793-7F72-B047-9583-74DB056A346A}" type="presParOf" srcId="{9736CDAE-3770-C145-80C9-8296A9874FB4}" destId="{72B5A740-E1A7-0449-BA0E-B493A1EB85B8}" srcOrd="1" destOrd="0" presId="urn:microsoft.com/office/officeart/2005/8/layout/hierarchy5"/>
    <dgm:cxn modelId="{0CABE351-1F72-FF49-9F94-188906110BC0}" type="presParOf" srcId="{72B5A740-E1A7-0449-BA0E-B493A1EB85B8}" destId="{448BD7DA-0D82-B74D-BD2B-5409CA10B792}" srcOrd="0" destOrd="0" presId="urn:microsoft.com/office/officeart/2005/8/layout/hierarchy5"/>
    <dgm:cxn modelId="{C14D98A7-205E-D145-88E8-774C0522A784}" type="presParOf" srcId="{448BD7DA-0D82-B74D-BD2B-5409CA10B792}" destId="{D05B2264-D0E6-014F-A313-0C132DD94798}" srcOrd="0" destOrd="0" presId="urn:microsoft.com/office/officeart/2005/8/layout/hierarchy5"/>
    <dgm:cxn modelId="{E53D0E6E-9D78-8A41-97D6-5D4270E44877}" type="presParOf" srcId="{72B5A740-E1A7-0449-BA0E-B493A1EB85B8}" destId="{D03DBEA5-1D17-1B48-A208-27BD7387F81B}" srcOrd="1" destOrd="0" presId="urn:microsoft.com/office/officeart/2005/8/layout/hierarchy5"/>
    <dgm:cxn modelId="{77F8C5FB-6657-B644-9073-B57ABBB21E1E}" type="presParOf" srcId="{D03DBEA5-1D17-1B48-A208-27BD7387F81B}" destId="{E5AE466C-9925-004D-BD68-0D98511686AC}" srcOrd="0" destOrd="0" presId="urn:microsoft.com/office/officeart/2005/8/layout/hierarchy5"/>
    <dgm:cxn modelId="{B98167F1-D99B-0B48-BEC1-5EFD3128ACE1}" type="presParOf" srcId="{D03DBEA5-1D17-1B48-A208-27BD7387F81B}" destId="{BF22BA44-1117-5045-9F2F-FA4A816396D0}" srcOrd="1" destOrd="0" presId="urn:microsoft.com/office/officeart/2005/8/layout/hierarchy5"/>
    <dgm:cxn modelId="{996D67C5-20F7-CA43-9ACA-947EE64BB86F}" type="presParOf" srcId="{B8BE1565-7B85-0844-99B8-BDB09BEF4097}" destId="{202850A3-67F9-9244-A152-860580965855}" srcOrd="4" destOrd="0" presId="urn:microsoft.com/office/officeart/2005/8/layout/hierarchy5"/>
    <dgm:cxn modelId="{19258313-F124-E745-95E5-334F61EDDBEC}" type="presParOf" srcId="{202850A3-67F9-9244-A152-860580965855}" destId="{8E5187AB-DAEB-3949-8FDA-8135DD9F146B}" srcOrd="0" destOrd="0" presId="urn:microsoft.com/office/officeart/2005/8/layout/hierarchy5"/>
    <dgm:cxn modelId="{25A9DD11-4010-194D-BAA5-542E63A522D4}" type="presParOf" srcId="{B8BE1565-7B85-0844-99B8-BDB09BEF4097}" destId="{CE4968E0-05FB-124B-8C93-171B63A60A01}" srcOrd="5" destOrd="0" presId="urn:microsoft.com/office/officeart/2005/8/layout/hierarchy5"/>
    <dgm:cxn modelId="{1B84736D-2C27-3A48-8317-6B963D4521DB}" type="presParOf" srcId="{CE4968E0-05FB-124B-8C93-171B63A60A01}" destId="{004ACEA6-6495-234C-B276-E12181BA4B5D}" srcOrd="0" destOrd="0" presId="urn:microsoft.com/office/officeart/2005/8/layout/hierarchy5"/>
    <dgm:cxn modelId="{D956FA5B-B534-814C-93AA-266E0C6B864C}" type="presParOf" srcId="{CE4968E0-05FB-124B-8C93-171B63A60A01}" destId="{6F6BB238-80CF-9742-9DF7-20CF41C9D0EF}" srcOrd="1" destOrd="0" presId="urn:microsoft.com/office/officeart/2005/8/layout/hierarchy5"/>
    <dgm:cxn modelId="{7F1DCE99-775D-F146-BF0B-88F72FF55D56}" type="presParOf" srcId="{6F6BB238-80CF-9742-9DF7-20CF41C9D0EF}" destId="{C884E96F-94EA-AB47-8B69-289813BB56EB}" srcOrd="0" destOrd="0" presId="urn:microsoft.com/office/officeart/2005/8/layout/hierarchy5"/>
    <dgm:cxn modelId="{B58951C7-2A1F-694A-B19E-8FEE935BB3BD}" type="presParOf" srcId="{C884E96F-94EA-AB47-8B69-289813BB56EB}" destId="{5F40AAD4-CDDD-BF4B-9D4A-DA4F3E2A0076}" srcOrd="0" destOrd="0" presId="urn:microsoft.com/office/officeart/2005/8/layout/hierarchy5"/>
    <dgm:cxn modelId="{89DA460F-596D-C54E-B91D-804B9945B553}" type="presParOf" srcId="{6F6BB238-80CF-9742-9DF7-20CF41C9D0EF}" destId="{BDFB9F0F-3123-E244-A933-C4F945AA33EC}" srcOrd="1" destOrd="0" presId="urn:microsoft.com/office/officeart/2005/8/layout/hierarchy5"/>
    <dgm:cxn modelId="{8A634057-AEA2-1C45-A908-1D6377A58605}" type="presParOf" srcId="{BDFB9F0F-3123-E244-A933-C4F945AA33EC}" destId="{F5A6AC75-F8A0-1C43-B1D2-51DD6291FB30}" srcOrd="0" destOrd="0" presId="urn:microsoft.com/office/officeart/2005/8/layout/hierarchy5"/>
    <dgm:cxn modelId="{6D55DBAD-D8A9-2749-9B40-EA5D159234C0}" type="presParOf" srcId="{BDFB9F0F-3123-E244-A933-C4F945AA33EC}" destId="{654F38EB-8393-E747-9203-7C213C4D4E43}" srcOrd="1" destOrd="0" presId="urn:microsoft.com/office/officeart/2005/8/layout/hierarchy5"/>
    <dgm:cxn modelId="{F01F2EDD-AC07-274F-B4A5-4AAD44BC5053}" type="presParOf" srcId="{B8BE1565-7B85-0844-99B8-BDB09BEF4097}" destId="{077BD1E1-CC43-5B48-8AB3-25EC835A77AE}" srcOrd="6" destOrd="0" presId="urn:microsoft.com/office/officeart/2005/8/layout/hierarchy5"/>
    <dgm:cxn modelId="{BC981031-3ABD-A14B-A573-133695D59788}" type="presParOf" srcId="{077BD1E1-CC43-5B48-8AB3-25EC835A77AE}" destId="{B8BDBAFC-E7B5-084A-952C-16DFF084FEF0}" srcOrd="0" destOrd="0" presId="urn:microsoft.com/office/officeart/2005/8/layout/hierarchy5"/>
    <dgm:cxn modelId="{78EEAB2F-5C6D-D047-8BC9-B38CC015F370}" type="presParOf" srcId="{B8BE1565-7B85-0844-99B8-BDB09BEF4097}" destId="{6C71E927-381B-4844-967D-D1E890FD5007}" srcOrd="7" destOrd="0" presId="urn:microsoft.com/office/officeart/2005/8/layout/hierarchy5"/>
    <dgm:cxn modelId="{0A83E14A-D3A6-DA40-83B8-374F2180F0FD}" type="presParOf" srcId="{6C71E927-381B-4844-967D-D1E890FD5007}" destId="{A38D35F3-D602-BD46-8906-AE0551AA8333}" srcOrd="0" destOrd="0" presId="urn:microsoft.com/office/officeart/2005/8/layout/hierarchy5"/>
    <dgm:cxn modelId="{CE28E3C0-E6CB-4645-95B7-174AFA5940C6}" type="presParOf" srcId="{6C71E927-381B-4844-967D-D1E890FD5007}" destId="{52CC94BB-3F00-CB4D-BDF1-27FF11F15192}" srcOrd="1" destOrd="0" presId="urn:microsoft.com/office/officeart/2005/8/layout/hierarchy5"/>
    <dgm:cxn modelId="{68315925-E976-9F4C-ACC4-A2C034078495}" type="presParOf" srcId="{52CC94BB-3F00-CB4D-BDF1-27FF11F15192}" destId="{8C7A1ABD-176C-D64D-86F3-567943404616}" srcOrd="0" destOrd="0" presId="urn:microsoft.com/office/officeart/2005/8/layout/hierarchy5"/>
    <dgm:cxn modelId="{46874086-F822-E94F-A5BE-4BE761E59C04}" type="presParOf" srcId="{8C7A1ABD-176C-D64D-86F3-567943404616}" destId="{2688F041-91D7-7C41-BDDF-A45392FE38FD}" srcOrd="0" destOrd="0" presId="urn:microsoft.com/office/officeart/2005/8/layout/hierarchy5"/>
    <dgm:cxn modelId="{ED6E6614-9D56-6843-A360-1700F75A089D}" type="presParOf" srcId="{52CC94BB-3F00-CB4D-BDF1-27FF11F15192}" destId="{0930AC7B-EB18-4242-9BC2-559C26317A70}" srcOrd="1" destOrd="0" presId="urn:microsoft.com/office/officeart/2005/8/layout/hierarchy5"/>
    <dgm:cxn modelId="{AAE3CB48-9DE3-E548-BC83-A58A518994D1}" type="presParOf" srcId="{0930AC7B-EB18-4242-9BC2-559C26317A70}" destId="{476AE551-4971-F544-91F9-6E4B66784EDA}" srcOrd="0" destOrd="0" presId="urn:microsoft.com/office/officeart/2005/8/layout/hierarchy5"/>
    <dgm:cxn modelId="{487E3BE3-61FA-404F-A0D9-B0DBFE296316}" type="presParOf" srcId="{0930AC7B-EB18-4242-9BC2-559C26317A70}" destId="{49817B32-7306-DC40-990F-8931113715DD}" srcOrd="1" destOrd="0" presId="urn:microsoft.com/office/officeart/2005/8/layout/hierarchy5"/>
    <dgm:cxn modelId="{0B1A3EEF-6115-A24A-B0B2-3BAF178BBB1F}" type="presParOf" srcId="{B8BE1565-7B85-0844-99B8-BDB09BEF4097}" destId="{9998193E-E82F-7C4E-AB2B-34531E1DED92}" srcOrd="8" destOrd="0" presId="urn:microsoft.com/office/officeart/2005/8/layout/hierarchy5"/>
    <dgm:cxn modelId="{483A9E3D-7018-4D4A-95C7-0430E6F3320B}" type="presParOf" srcId="{9998193E-E82F-7C4E-AB2B-34531E1DED92}" destId="{8906AA3B-4A8F-3A43-B3DB-68A89BD8B4F8}" srcOrd="0" destOrd="0" presId="urn:microsoft.com/office/officeart/2005/8/layout/hierarchy5"/>
    <dgm:cxn modelId="{B1D341DF-752B-634B-AB57-3265E75C8168}" type="presParOf" srcId="{B8BE1565-7B85-0844-99B8-BDB09BEF4097}" destId="{7C8C48C1-7B5C-C644-AE98-916CC298016E}" srcOrd="9" destOrd="0" presId="urn:microsoft.com/office/officeart/2005/8/layout/hierarchy5"/>
    <dgm:cxn modelId="{FC81EC3E-0BC9-F042-903E-25C04796C92D}" type="presParOf" srcId="{7C8C48C1-7B5C-C644-AE98-916CC298016E}" destId="{E4E9D66F-E38C-984E-B84D-0DCBDF3FB6ED}" srcOrd="0" destOrd="0" presId="urn:microsoft.com/office/officeart/2005/8/layout/hierarchy5"/>
    <dgm:cxn modelId="{19D11A43-A5B7-A148-A6C5-2B89DC27EA78}" type="presParOf" srcId="{7C8C48C1-7B5C-C644-AE98-916CC298016E}" destId="{1A98F77A-0676-2845-8A02-B6A631D71E0C}" srcOrd="1" destOrd="0" presId="urn:microsoft.com/office/officeart/2005/8/layout/hierarchy5"/>
    <dgm:cxn modelId="{D917E607-A081-E347-A8AA-C07FAADAEAD4}" type="presParOf" srcId="{1A98F77A-0676-2845-8A02-B6A631D71E0C}" destId="{CEC78262-07C9-DD48-9EF3-BC989CB1505C}" srcOrd="0" destOrd="0" presId="urn:microsoft.com/office/officeart/2005/8/layout/hierarchy5"/>
    <dgm:cxn modelId="{C2211415-5543-EB46-B57C-EE8D50DE8C87}" type="presParOf" srcId="{CEC78262-07C9-DD48-9EF3-BC989CB1505C}" destId="{431DD9A4-923C-EC43-88EE-C5E9CE829856}" srcOrd="0" destOrd="0" presId="urn:microsoft.com/office/officeart/2005/8/layout/hierarchy5"/>
    <dgm:cxn modelId="{BA658F19-4595-924F-A856-4BD0009A4CF7}" type="presParOf" srcId="{1A98F77A-0676-2845-8A02-B6A631D71E0C}" destId="{741B2176-1013-614E-B5B5-B3E9B365C453}" srcOrd="1" destOrd="0" presId="urn:microsoft.com/office/officeart/2005/8/layout/hierarchy5"/>
    <dgm:cxn modelId="{3EED13C4-0E8C-B24C-BF5B-24843A78D600}" type="presParOf" srcId="{741B2176-1013-614E-B5B5-B3E9B365C453}" destId="{CF949558-15B0-9546-B83A-BDBD9AFA25DD}" srcOrd="0" destOrd="0" presId="urn:microsoft.com/office/officeart/2005/8/layout/hierarchy5"/>
    <dgm:cxn modelId="{DA14732E-A724-954B-9ECB-7C2C8FC10A40}" type="presParOf" srcId="{741B2176-1013-614E-B5B5-B3E9B365C453}" destId="{1A530DDC-5015-E543-B5E0-74E6E66A8D42}" srcOrd="1" destOrd="0" presId="urn:microsoft.com/office/officeart/2005/8/layout/hierarchy5"/>
    <dgm:cxn modelId="{0DCDEDC4-FBF5-5644-AAF8-77D5880C3550}" type="presParOf" srcId="{4D937FEB-E5CC-2F40-B251-F8FFB9680EE6}" destId="{B13B6980-3697-A640-B336-FE871B4923D6}"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3F8904-FE7A-E146-9611-5ED0D7FCCA9D}" type="doc">
      <dgm:prSet loTypeId="urn:microsoft.com/office/officeart/2005/8/layout/hChevron3" loCatId="" qsTypeId="urn:microsoft.com/office/officeart/2005/8/quickstyle/simple1" qsCatId="simple" csTypeId="urn:microsoft.com/office/officeart/2005/8/colors/accent0_1" csCatId="mainScheme" phldr="1"/>
      <dgm:spPr/>
    </dgm:pt>
    <dgm:pt modelId="{4C32F1FB-EC9A-3A45-8A4C-B6700FB48722}">
      <dgm:prSet phldrT="[Text]" custT="1"/>
      <dgm:spPr>
        <a:solidFill>
          <a:srgbClr val="F9F39C"/>
        </a:solidFill>
      </dgm:spPr>
      <dgm:t>
        <a:bodyPr/>
        <a:lstStyle/>
        <a:p>
          <a:pPr algn="l"/>
          <a:r>
            <a:rPr lang="en-US" sz="1000" dirty="0"/>
            <a:t>Govern</a:t>
          </a:r>
        </a:p>
      </dgm:t>
    </dgm:pt>
    <dgm:pt modelId="{807EF2A5-BBC2-724B-A0E0-BFAF3ADBCD74}" type="parTrans" cxnId="{2452383B-CC8B-F244-A501-0C5DD9E00022}">
      <dgm:prSet/>
      <dgm:spPr/>
      <dgm:t>
        <a:bodyPr/>
        <a:lstStyle/>
        <a:p>
          <a:pPr algn="ctr"/>
          <a:endParaRPr lang="en-US" sz="1000"/>
        </a:p>
      </dgm:t>
    </dgm:pt>
    <dgm:pt modelId="{FB67B2E8-1641-F240-AF3D-5A2772EFB9B7}" type="sibTrans" cxnId="{2452383B-CC8B-F244-A501-0C5DD9E00022}">
      <dgm:prSet/>
      <dgm:spPr/>
      <dgm:t>
        <a:bodyPr/>
        <a:lstStyle/>
        <a:p>
          <a:pPr algn="ctr"/>
          <a:endParaRPr lang="en-US" sz="1000"/>
        </a:p>
      </dgm:t>
    </dgm:pt>
    <dgm:pt modelId="{9041D2BA-FA23-E34C-AFFD-AD6BC5EBD5FC}">
      <dgm:prSet phldrT="[Text]" custT="1"/>
      <dgm:spPr>
        <a:solidFill>
          <a:srgbClr val="4CB3E1"/>
        </a:solidFill>
      </dgm:spPr>
      <dgm:t>
        <a:bodyPr/>
        <a:lstStyle/>
        <a:p>
          <a:pPr algn="l"/>
          <a:r>
            <a:rPr lang="en-US" sz="1000" dirty="0"/>
            <a:t>Identify</a:t>
          </a:r>
        </a:p>
      </dgm:t>
    </dgm:pt>
    <dgm:pt modelId="{5B5C9471-574A-0E4D-BEB5-D4EACC10DAB5}" type="parTrans" cxnId="{41C9E8F9-E219-564B-90B1-2529F9D70D62}">
      <dgm:prSet/>
      <dgm:spPr/>
      <dgm:t>
        <a:bodyPr/>
        <a:lstStyle/>
        <a:p>
          <a:pPr algn="ctr"/>
          <a:endParaRPr lang="en-US" sz="1000"/>
        </a:p>
      </dgm:t>
    </dgm:pt>
    <dgm:pt modelId="{BBE43929-9FBF-2440-BFFD-A441AF39C78D}" type="sibTrans" cxnId="{41C9E8F9-E219-564B-90B1-2529F9D70D62}">
      <dgm:prSet/>
      <dgm:spPr/>
      <dgm:t>
        <a:bodyPr/>
        <a:lstStyle/>
        <a:p>
          <a:pPr algn="ctr"/>
          <a:endParaRPr lang="en-US" sz="1000"/>
        </a:p>
      </dgm:t>
    </dgm:pt>
    <dgm:pt modelId="{F8297809-FB2D-014F-BB14-9872BA5BAFB9}">
      <dgm:prSet phldrT="[Text]" custT="1"/>
      <dgm:spPr>
        <a:solidFill>
          <a:srgbClr val="918CEB"/>
        </a:solidFill>
      </dgm:spPr>
      <dgm:t>
        <a:bodyPr/>
        <a:lstStyle/>
        <a:p>
          <a:pPr algn="l"/>
          <a:r>
            <a:rPr lang="en-US" sz="1000" dirty="0"/>
            <a:t>Protect</a:t>
          </a:r>
        </a:p>
      </dgm:t>
    </dgm:pt>
    <dgm:pt modelId="{3A2F7C34-2827-7142-8560-D506BC8A6EFA}" type="parTrans" cxnId="{20A825E4-3524-F949-9A03-6AEE79F55F23}">
      <dgm:prSet/>
      <dgm:spPr/>
      <dgm:t>
        <a:bodyPr/>
        <a:lstStyle/>
        <a:p>
          <a:pPr algn="ctr"/>
          <a:endParaRPr lang="en-US" sz="1000"/>
        </a:p>
      </dgm:t>
    </dgm:pt>
    <dgm:pt modelId="{7A1B6914-3DC1-174B-BF4C-EDB6DB4FE6EF}" type="sibTrans" cxnId="{20A825E4-3524-F949-9A03-6AEE79F55F23}">
      <dgm:prSet/>
      <dgm:spPr/>
      <dgm:t>
        <a:bodyPr/>
        <a:lstStyle/>
        <a:p>
          <a:pPr algn="ctr"/>
          <a:endParaRPr lang="en-US" sz="1000"/>
        </a:p>
      </dgm:t>
    </dgm:pt>
    <dgm:pt modelId="{AF8F023F-D748-124B-B3AC-C2CA1CF7EB59}">
      <dgm:prSet phldrT="[Text]" custT="1"/>
      <dgm:spPr>
        <a:solidFill>
          <a:srgbClr val="FBB746"/>
        </a:solidFill>
      </dgm:spPr>
      <dgm:t>
        <a:bodyPr/>
        <a:lstStyle/>
        <a:p>
          <a:pPr algn="l"/>
          <a:r>
            <a:rPr lang="en-US" sz="1000" dirty="0"/>
            <a:t>Detect</a:t>
          </a:r>
        </a:p>
      </dgm:t>
    </dgm:pt>
    <dgm:pt modelId="{C5FDB54C-73A0-264D-BE26-A94E6856D8B0}" type="parTrans" cxnId="{FDF93329-22CA-6448-93FB-CA51E9E1A05D}">
      <dgm:prSet/>
      <dgm:spPr/>
      <dgm:t>
        <a:bodyPr/>
        <a:lstStyle/>
        <a:p>
          <a:pPr algn="ctr"/>
          <a:endParaRPr lang="en-US" sz="1000"/>
        </a:p>
      </dgm:t>
    </dgm:pt>
    <dgm:pt modelId="{3C13D45C-05F5-2644-B55F-ED98272A16AD}" type="sibTrans" cxnId="{FDF93329-22CA-6448-93FB-CA51E9E1A05D}">
      <dgm:prSet/>
      <dgm:spPr/>
      <dgm:t>
        <a:bodyPr/>
        <a:lstStyle/>
        <a:p>
          <a:pPr algn="ctr"/>
          <a:endParaRPr lang="en-US" sz="1000"/>
        </a:p>
      </dgm:t>
    </dgm:pt>
    <dgm:pt modelId="{6E0ED462-9ABF-934A-86A6-B7DF9EEAF577}">
      <dgm:prSet phldrT="[Text]" custT="1"/>
      <dgm:spPr>
        <a:solidFill>
          <a:srgbClr val="E57677"/>
        </a:solidFill>
      </dgm:spPr>
      <dgm:t>
        <a:bodyPr/>
        <a:lstStyle/>
        <a:p>
          <a:pPr algn="l"/>
          <a:r>
            <a:rPr lang="en-US" sz="1000" dirty="0"/>
            <a:t>Respond</a:t>
          </a:r>
        </a:p>
      </dgm:t>
    </dgm:pt>
    <dgm:pt modelId="{2D596B43-D003-D84C-A3DC-CD26727E3B42}" type="parTrans" cxnId="{FA8E2570-D920-A348-A6E1-AF2063D2B285}">
      <dgm:prSet/>
      <dgm:spPr/>
      <dgm:t>
        <a:bodyPr/>
        <a:lstStyle/>
        <a:p>
          <a:pPr algn="ctr"/>
          <a:endParaRPr lang="en-US" sz="1000"/>
        </a:p>
      </dgm:t>
    </dgm:pt>
    <dgm:pt modelId="{47957693-FCF7-DD49-8194-FC193A6BB2C6}" type="sibTrans" cxnId="{FA8E2570-D920-A348-A6E1-AF2063D2B285}">
      <dgm:prSet/>
      <dgm:spPr/>
      <dgm:t>
        <a:bodyPr/>
        <a:lstStyle/>
        <a:p>
          <a:pPr algn="ctr"/>
          <a:endParaRPr lang="en-US" sz="1000"/>
        </a:p>
      </dgm:t>
    </dgm:pt>
    <dgm:pt modelId="{1AF25B86-5BBC-7240-A8EC-45E7776BE33D}">
      <dgm:prSet phldrT="[Text]" custT="1"/>
      <dgm:spPr>
        <a:solidFill>
          <a:srgbClr val="7EF49E"/>
        </a:solidFill>
      </dgm:spPr>
      <dgm:t>
        <a:bodyPr/>
        <a:lstStyle/>
        <a:p>
          <a:pPr algn="l"/>
          <a:r>
            <a:rPr lang="en-US" sz="1000" dirty="0"/>
            <a:t>Recover</a:t>
          </a:r>
        </a:p>
      </dgm:t>
    </dgm:pt>
    <dgm:pt modelId="{CD3EF05A-528A-BC4D-B750-C599BF1AC64F}" type="parTrans" cxnId="{A6F77EE1-92BE-5A48-9ACC-8ECAC7F983C0}">
      <dgm:prSet/>
      <dgm:spPr/>
      <dgm:t>
        <a:bodyPr/>
        <a:lstStyle/>
        <a:p>
          <a:pPr algn="ctr"/>
          <a:endParaRPr lang="en-US" sz="1000"/>
        </a:p>
      </dgm:t>
    </dgm:pt>
    <dgm:pt modelId="{F7CC80CC-1A46-AD48-8E9F-3BAFC6145B61}" type="sibTrans" cxnId="{A6F77EE1-92BE-5A48-9ACC-8ECAC7F983C0}">
      <dgm:prSet/>
      <dgm:spPr/>
      <dgm:t>
        <a:bodyPr/>
        <a:lstStyle/>
        <a:p>
          <a:pPr algn="ctr"/>
          <a:endParaRPr lang="en-US" sz="1000"/>
        </a:p>
      </dgm:t>
    </dgm:pt>
    <dgm:pt modelId="{5CDA6927-696C-1746-AB10-074CB9168713}">
      <dgm:prSet phldrT="[Text]" custT="1"/>
      <dgm:spPr>
        <a:solidFill>
          <a:srgbClr val="FF8AD8"/>
        </a:solidFill>
      </dgm:spPr>
      <dgm:t>
        <a:bodyPr/>
        <a:lstStyle/>
        <a:p>
          <a:pPr algn="l"/>
          <a:r>
            <a:rPr lang="en-US" sz="1000" dirty="0"/>
            <a:t>Calibrate</a:t>
          </a:r>
        </a:p>
      </dgm:t>
    </dgm:pt>
    <dgm:pt modelId="{141DFA27-849D-C54A-B7A2-F8817FDEB05F}" type="parTrans" cxnId="{3B3AD1EB-1107-024D-86CD-9427300B8F53}">
      <dgm:prSet/>
      <dgm:spPr/>
      <dgm:t>
        <a:bodyPr/>
        <a:lstStyle/>
        <a:p>
          <a:pPr algn="ctr"/>
          <a:endParaRPr lang="en-US" sz="1000"/>
        </a:p>
      </dgm:t>
    </dgm:pt>
    <dgm:pt modelId="{32B6D0AE-8636-3944-BF43-931E2FE98416}" type="sibTrans" cxnId="{3B3AD1EB-1107-024D-86CD-9427300B8F53}">
      <dgm:prSet/>
      <dgm:spPr/>
      <dgm:t>
        <a:bodyPr/>
        <a:lstStyle/>
        <a:p>
          <a:pPr algn="ctr"/>
          <a:endParaRPr lang="en-US" sz="1000"/>
        </a:p>
      </dgm:t>
    </dgm:pt>
    <dgm:pt modelId="{FD4C2A45-40B2-254A-9A41-730499AFD3C4}" type="pres">
      <dgm:prSet presAssocID="{3A3F8904-FE7A-E146-9611-5ED0D7FCCA9D}" presName="Name0" presStyleCnt="0">
        <dgm:presLayoutVars>
          <dgm:dir/>
          <dgm:resizeHandles val="exact"/>
        </dgm:presLayoutVars>
      </dgm:prSet>
      <dgm:spPr/>
    </dgm:pt>
    <dgm:pt modelId="{37A52727-3717-0041-8394-6D6FA2C01369}" type="pres">
      <dgm:prSet presAssocID="{4C32F1FB-EC9A-3A45-8A4C-B6700FB48722}" presName="parTxOnly" presStyleLbl="node1" presStyleIdx="0" presStyleCnt="7" custScaleX="70815">
        <dgm:presLayoutVars>
          <dgm:bulletEnabled val="1"/>
        </dgm:presLayoutVars>
      </dgm:prSet>
      <dgm:spPr/>
    </dgm:pt>
    <dgm:pt modelId="{48DA5CB6-2679-ED49-8FF0-305A46CCE4FE}" type="pres">
      <dgm:prSet presAssocID="{FB67B2E8-1641-F240-AF3D-5A2772EFB9B7}" presName="parSpace" presStyleCnt="0"/>
      <dgm:spPr/>
    </dgm:pt>
    <dgm:pt modelId="{813E032F-B4C7-7243-A960-C49480034423}" type="pres">
      <dgm:prSet presAssocID="{9041D2BA-FA23-E34C-AFFD-AD6BC5EBD5FC}" presName="parTxOnly" presStyleLbl="node1" presStyleIdx="1" presStyleCnt="7" custScaleX="66669">
        <dgm:presLayoutVars>
          <dgm:bulletEnabled val="1"/>
        </dgm:presLayoutVars>
      </dgm:prSet>
      <dgm:spPr/>
    </dgm:pt>
    <dgm:pt modelId="{94F8BE12-BBFB-834E-B053-D5BC69DCEF79}" type="pres">
      <dgm:prSet presAssocID="{BBE43929-9FBF-2440-BFFD-A441AF39C78D}" presName="parSpace" presStyleCnt="0"/>
      <dgm:spPr/>
    </dgm:pt>
    <dgm:pt modelId="{348DF1B6-BA69-DE41-9D61-59FE7550CB69}" type="pres">
      <dgm:prSet presAssocID="{F8297809-FB2D-014F-BB14-9872BA5BAFB9}" presName="parTxOnly" presStyleLbl="node1" presStyleIdx="2" presStyleCnt="7" custScaleX="58122">
        <dgm:presLayoutVars>
          <dgm:bulletEnabled val="1"/>
        </dgm:presLayoutVars>
      </dgm:prSet>
      <dgm:spPr/>
    </dgm:pt>
    <dgm:pt modelId="{9778B450-02F3-0F44-8A11-73586491B1BF}" type="pres">
      <dgm:prSet presAssocID="{7A1B6914-3DC1-174B-BF4C-EDB6DB4FE6EF}" presName="parSpace" presStyleCnt="0"/>
      <dgm:spPr/>
    </dgm:pt>
    <dgm:pt modelId="{755F9A68-8E02-B244-B7DC-16D478949F87}" type="pres">
      <dgm:prSet presAssocID="{AF8F023F-D748-124B-B3AC-C2CA1CF7EB59}" presName="parTxOnly" presStyleLbl="node1" presStyleIdx="3" presStyleCnt="7" custScaleX="85316" custLinFactNeighborX="7420" custLinFactNeighborY="6059">
        <dgm:presLayoutVars>
          <dgm:bulletEnabled val="1"/>
        </dgm:presLayoutVars>
      </dgm:prSet>
      <dgm:spPr/>
    </dgm:pt>
    <dgm:pt modelId="{5F66B972-5D96-BB4A-BA99-A102E92A9740}" type="pres">
      <dgm:prSet presAssocID="{3C13D45C-05F5-2644-B55F-ED98272A16AD}" presName="parSpace" presStyleCnt="0"/>
      <dgm:spPr/>
    </dgm:pt>
    <dgm:pt modelId="{936F7EA5-5153-9643-AD4B-89E355D2533A}" type="pres">
      <dgm:prSet presAssocID="{6E0ED462-9ABF-934A-86A6-B7DF9EEAF577}" presName="parTxOnly" presStyleLbl="node1" presStyleIdx="4" presStyleCnt="7" custScaleX="178398">
        <dgm:presLayoutVars>
          <dgm:bulletEnabled val="1"/>
        </dgm:presLayoutVars>
      </dgm:prSet>
      <dgm:spPr/>
    </dgm:pt>
    <dgm:pt modelId="{B6FCD458-9B82-DE42-8D24-74F7F6781B18}" type="pres">
      <dgm:prSet presAssocID="{47957693-FCF7-DD49-8194-FC193A6BB2C6}" presName="parSpace" presStyleCnt="0"/>
      <dgm:spPr/>
    </dgm:pt>
    <dgm:pt modelId="{33ED1BC0-FA60-6D4C-AEED-D37BAFB438B8}" type="pres">
      <dgm:prSet presAssocID="{1AF25B86-5BBC-7240-A8EC-45E7776BE33D}" presName="parTxOnly" presStyleLbl="node1" presStyleIdx="5" presStyleCnt="7">
        <dgm:presLayoutVars>
          <dgm:bulletEnabled val="1"/>
        </dgm:presLayoutVars>
      </dgm:prSet>
      <dgm:spPr/>
    </dgm:pt>
    <dgm:pt modelId="{3D64F5E5-3BBD-7C45-AA00-84B1C858F708}" type="pres">
      <dgm:prSet presAssocID="{F7CC80CC-1A46-AD48-8E9F-3BAFC6145B61}" presName="parSpace" presStyleCnt="0"/>
      <dgm:spPr/>
    </dgm:pt>
    <dgm:pt modelId="{16A6CE3E-A38F-C647-AC5C-68E5A29B617C}" type="pres">
      <dgm:prSet presAssocID="{5CDA6927-696C-1746-AB10-074CB9168713}" presName="parTxOnly" presStyleLbl="node1" presStyleIdx="6" presStyleCnt="7" custScaleX="69304">
        <dgm:presLayoutVars>
          <dgm:bulletEnabled val="1"/>
        </dgm:presLayoutVars>
      </dgm:prSet>
      <dgm:spPr/>
    </dgm:pt>
  </dgm:ptLst>
  <dgm:cxnLst>
    <dgm:cxn modelId="{06D38A0F-C9AF-A643-BE89-71FE00A6E4BC}" type="presOf" srcId="{5CDA6927-696C-1746-AB10-074CB9168713}" destId="{16A6CE3E-A38F-C647-AC5C-68E5A29B617C}" srcOrd="0" destOrd="0" presId="urn:microsoft.com/office/officeart/2005/8/layout/hChevron3"/>
    <dgm:cxn modelId="{FDF93329-22CA-6448-93FB-CA51E9E1A05D}" srcId="{3A3F8904-FE7A-E146-9611-5ED0D7FCCA9D}" destId="{AF8F023F-D748-124B-B3AC-C2CA1CF7EB59}" srcOrd="3" destOrd="0" parTransId="{C5FDB54C-73A0-264D-BE26-A94E6856D8B0}" sibTransId="{3C13D45C-05F5-2644-B55F-ED98272A16AD}"/>
    <dgm:cxn modelId="{2452383B-CC8B-F244-A501-0C5DD9E00022}" srcId="{3A3F8904-FE7A-E146-9611-5ED0D7FCCA9D}" destId="{4C32F1FB-EC9A-3A45-8A4C-B6700FB48722}" srcOrd="0" destOrd="0" parTransId="{807EF2A5-BBC2-724B-A0E0-BFAF3ADBCD74}" sibTransId="{FB67B2E8-1641-F240-AF3D-5A2772EFB9B7}"/>
    <dgm:cxn modelId="{D542E963-F3D7-4C4C-92E5-0DE3A30C892B}" type="presOf" srcId="{F8297809-FB2D-014F-BB14-9872BA5BAFB9}" destId="{348DF1B6-BA69-DE41-9D61-59FE7550CB69}" srcOrd="0" destOrd="0" presId="urn:microsoft.com/office/officeart/2005/8/layout/hChevron3"/>
    <dgm:cxn modelId="{FA8E2570-D920-A348-A6E1-AF2063D2B285}" srcId="{3A3F8904-FE7A-E146-9611-5ED0D7FCCA9D}" destId="{6E0ED462-9ABF-934A-86A6-B7DF9EEAF577}" srcOrd="4" destOrd="0" parTransId="{2D596B43-D003-D84C-A3DC-CD26727E3B42}" sibTransId="{47957693-FCF7-DD49-8194-FC193A6BB2C6}"/>
    <dgm:cxn modelId="{9DA6AD8A-BC6F-024F-B15D-016D44FEF32F}" type="presOf" srcId="{3A3F8904-FE7A-E146-9611-5ED0D7FCCA9D}" destId="{FD4C2A45-40B2-254A-9A41-730499AFD3C4}" srcOrd="0" destOrd="0" presId="urn:microsoft.com/office/officeart/2005/8/layout/hChevron3"/>
    <dgm:cxn modelId="{6E238EC1-9BE2-2544-9B08-523A13321A66}" type="presOf" srcId="{9041D2BA-FA23-E34C-AFFD-AD6BC5EBD5FC}" destId="{813E032F-B4C7-7243-A960-C49480034423}" srcOrd="0" destOrd="0" presId="urn:microsoft.com/office/officeart/2005/8/layout/hChevron3"/>
    <dgm:cxn modelId="{DFC483C2-3D69-F643-8253-ECD3F6D07B57}" type="presOf" srcId="{AF8F023F-D748-124B-B3AC-C2CA1CF7EB59}" destId="{755F9A68-8E02-B244-B7DC-16D478949F87}" srcOrd="0" destOrd="0" presId="urn:microsoft.com/office/officeart/2005/8/layout/hChevron3"/>
    <dgm:cxn modelId="{DE43FBC3-3B56-3944-B787-E9581DAB7E1D}" type="presOf" srcId="{4C32F1FB-EC9A-3A45-8A4C-B6700FB48722}" destId="{37A52727-3717-0041-8394-6D6FA2C01369}" srcOrd="0" destOrd="0" presId="urn:microsoft.com/office/officeart/2005/8/layout/hChevron3"/>
    <dgm:cxn modelId="{3E89C9C5-991F-644C-80EF-CD674C557455}" type="presOf" srcId="{1AF25B86-5BBC-7240-A8EC-45E7776BE33D}" destId="{33ED1BC0-FA60-6D4C-AEED-D37BAFB438B8}" srcOrd="0" destOrd="0" presId="urn:microsoft.com/office/officeart/2005/8/layout/hChevron3"/>
    <dgm:cxn modelId="{A6F77EE1-92BE-5A48-9ACC-8ECAC7F983C0}" srcId="{3A3F8904-FE7A-E146-9611-5ED0D7FCCA9D}" destId="{1AF25B86-5BBC-7240-A8EC-45E7776BE33D}" srcOrd="5" destOrd="0" parTransId="{CD3EF05A-528A-BC4D-B750-C599BF1AC64F}" sibTransId="{F7CC80CC-1A46-AD48-8E9F-3BAFC6145B61}"/>
    <dgm:cxn modelId="{20A825E4-3524-F949-9A03-6AEE79F55F23}" srcId="{3A3F8904-FE7A-E146-9611-5ED0D7FCCA9D}" destId="{F8297809-FB2D-014F-BB14-9872BA5BAFB9}" srcOrd="2" destOrd="0" parTransId="{3A2F7C34-2827-7142-8560-D506BC8A6EFA}" sibTransId="{7A1B6914-3DC1-174B-BF4C-EDB6DB4FE6EF}"/>
    <dgm:cxn modelId="{3B3AD1EB-1107-024D-86CD-9427300B8F53}" srcId="{3A3F8904-FE7A-E146-9611-5ED0D7FCCA9D}" destId="{5CDA6927-696C-1746-AB10-074CB9168713}" srcOrd="6" destOrd="0" parTransId="{141DFA27-849D-C54A-B7A2-F8817FDEB05F}" sibTransId="{32B6D0AE-8636-3944-BF43-931E2FE98416}"/>
    <dgm:cxn modelId="{41C9E8F9-E219-564B-90B1-2529F9D70D62}" srcId="{3A3F8904-FE7A-E146-9611-5ED0D7FCCA9D}" destId="{9041D2BA-FA23-E34C-AFFD-AD6BC5EBD5FC}" srcOrd="1" destOrd="0" parTransId="{5B5C9471-574A-0E4D-BEB5-D4EACC10DAB5}" sibTransId="{BBE43929-9FBF-2440-BFFD-A441AF39C78D}"/>
    <dgm:cxn modelId="{5D46A0FA-E2BD-6046-B23E-C390C4D90922}" type="presOf" srcId="{6E0ED462-9ABF-934A-86A6-B7DF9EEAF577}" destId="{936F7EA5-5153-9643-AD4B-89E355D2533A}" srcOrd="0" destOrd="0" presId="urn:microsoft.com/office/officeart/2005/8/layout/hChevron3"/>
    <dgm:cxn modelId="{B06F4E51-C9D9-8E49-BB13-47EE5048FEE5}" type="presParOf" srcId="{FD4C2A45-40B2-254A-9A41-730499AFD3C4}" destId="{37A52727-3717-0041-8394-6D6FA2C01369}" srcOrd="0" destOrd="0" presId="urn:microsoft.com/office/officeart/2005/8/layout/hChevron3"/>
    <dgm:cxn modelId="{AB7154B7-E51A-CB47-BC55-E99C771A94F8}" type="presParOf" srcId="{FD4C2A45-40B2-254A-9A41-730499AFD3C4}" destId="{48DA5CB6-2679-ED49-8FF0-305A46CCE4FE}" srcOrd="1" destOrd="0" presId="urn:microsoft.com/office/officeart/2005/8/layout/hChevron3"/>
    <dgm:cxn modelId="{8154EDCB-A127-0641-ABCB-8CB693CF949E}" type="presParOf" srcId="{FD4C2A45-40B2-254A-9A41-730499AFD3C4}" destId="{813E032F-B4C7-7243-A960-C49480034423}" srcOrd="2" destOrd="0" presId="urn:microsoft.com/office/officeart/2005/8/layout/hChevron3"/>
    <dgm:cxn modelId="{FC1184F3-8D31-4E47-9494-4C7FE9E41C31}" type="presParOf" srcId="{FD4C2A45-40B2-254A-9A41-730499AFD3C4}" destId="{94F8BE12-BBFB-834E-B053-D5BC69DCEF79}" srcOrd="3" destOrd="0" presId="urn:microsoft.com/office/officeart/2005/8/layout/hChevron3"/>
    <dgm:cxn modelId="{941A0B8A-2D9A-E546-83DF-E16D35A40377}" type="presParOf" srcId="{FD4C2A45-40B2-254A-9A41-730499AFD3C4}" destId="{348DF1B6-BA69-DE41-9D61-59FE7550CB69}" srcOrd="4" destOrd="0" presId="urn:microsoft.com/office/officeart/2005/8/layout/hChevron3"/>
    <dgm:cxn modelId="{481CA99C-71B3-CB44-A5D2-97D34D64EAA4}" type="presParOf" srcId="{FD4C2A45-40B2-254A-9A41-730499AFD3C4}" destId="{9778B450-02F3-0F44-8A11-73586491B1BF}" srcOrd="5" destOrd="0" presId="urn:microsoft.com/office/officeart/2005/8/layout/hChevron3"/>
    <dgm:cxn modelId="{5664B438-0095-E54F-9258-41806C8D2333}" type="presParOf" srcId="{FD4C2A45-40B2-254A-9A41-730499AFD3C4}" destId="{755F9A68-8E02-B244-B7DC-16D478949F87}" srcOrd="6" destOrd="0" presId="urn:microsoft.com/office/officeart/2005/8/layout/hChevron3"/>
    <dgm:cxn modelId="{43BAD825-14E5-7E4E-9983-820B16E12B55}" type="presParOf" srcId="{FD4C2A45-40B2-254A-9A41-730499AFD3C4}" destId="{5F66B972-5D96-BB4A-BA99-A102E92A9740}" srcOrd="7" destOrd="0" presId="urn:microsoft.com/office/officeart/2005/8/layout/hChevron3"/>
    <dgm:cxn modelId="{CC6E88BC-7FB5-114C-96FA-CC6C2631955B}" type="presParOf" srcId="{FD4C2A45-40B2-254A-9A41-730499AFD3C4}" destId="{936F7EA5-5153-9643-AD4B-89E355D2533A}" srcOrd="8" destOrd="0" presId="urn:microsoft.com/office/officeart/2005/8/layout/hChevron3"/>
    <dgm:cxn modelId="{163DC6BC-63A9-534D-9906-D25C100154D3}" type="presParOf" srcId="{FD4C2A45-40B2-254A-9A41-730499AFD3C4}" destId="{B6FCD458-9B82-DE42-8D24-74F7F6781B18}" srcOrd="9" destOrd="0" presId="urn:microsoft.com/office/officeart/2005/8/layout/hChevron3"/>
    <dgm:cxn modelId="{B7064137-EB26-7940-8D7C-E4D380A407F1}" type="presParOf" srcId="{FD4C2A45-40B2-254A-9A41-730499AFD3C4}" destId="{33ED1BC0-FA60-6D4C-AEED-D37BAFB438B8}" srcOrd="10" destOrd="0" presId="urn:microsoft.com/office/officeart/2005/8/layout/hChevron3"/>
    <dgm:cxn modelId="{970AD80A-6B42-F046-A1BD-33FF1A375F1B}" type="presParOf" srcId="{FD4C2A45-40B2-254A-9A41-730499AFD3C4}" destId="{3D64F5E5-3BBD-7C45-AA00-84B1C858F708}" srcOrd="11" destOrd="0" presId="urn:microsoft.com/office/officeart/2005/8/layout/hChevron3"/>
    <dgm:cxn modelId="{22795F8D-3DB2-3145-A8C7-776175588D4F}" type="presParOf" srcId="{FD4C2A45-40B2-254A-9A41-730499AFD3C4}" destId="{16A6CE3E-A38F-C647-AC5C-68E5A29B617C}" srcOrd="12"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3F8904-FE7A-E146-9611-5ED0D7FCCA9D}" type="doc">
      <dgm:prSet loTypeId="urn:microsoft.com/office/officeart/2005/8/layout/hChevron3" loCatId="" qsTypeId="urn:microsoft.com/office/officeart/2005/8/quickstyle/simple1" qsCatId="simple" csTypeId="urn:microsoft.com/office/officeart/2005/8/colors/accent0_1" csCatId="mainScheme" phldr="1"/>
      <dgm:spPr/>
    </dgm:pt>
    <dgm:pt modelId="{4C32F1FB-EC9A-3A45-8A4C-B6700FB48722}">
      <dgm:prSet phldrT="[Text]" custT="1">
        <dgm:style>
          <a:lnRef idx="1">
            <a:schemeClr val="accent5"/>
          </a:lnRef>
          <a:fillRef idx="2">
            <a:schemeClr val="accent5"/>
          </a:fillRef>
          <a:effectRef idx="1">
            <a:schemeClr val="accent5"/>
          </a:effectRef>
          <a:fontRef idx="minor">
            <a:schemeClr val="dk1"/>
          </a:fontRef>
        </dgm:style>
      </dgm:prSet>
      <dgm:spPr>
        <a:solidFill>
          <a:srgbClr val="7EF49E"/>
        </a:solidFill>
      </dgm:spPr>
      <dgm:t>
        <a:bodyPr/>
        <a:lstStyle/>
        <a:p>
          <a:r>
            <a:rPr lang="en-US" sz="1050" dirty="0"/>
            <a:t>Preparation</a:t>
          </a:r>
        </a:p>
      </dgm:t>
    </dgm:pt>
    <dgm:pt modelId="{807EF2A5-BBC2-724B-A0E0-BFAF3ADBCD74}" type="parTrans" cxnId="{2452383B-CC8B-F244-A501-0C5DD9E00022}">
      <dgm:prSet/>
      <dgm:spPr/>
      <dgm:t>
        <a:bodyPr/>
        <a:lstStyle/>
        <a:p>
          <a:endParaRPr lang="en-US" sz="1050"/>
        </a:p>
      </dgm:t>
    </dgm:pt>
    <dgm:pt modelId="{FB67B2E8-1641-F240-AF3D-5A2772EFB9B7}" type="sibTrans" cxnId="{2452383B-CC8B-F244-A501-0C5DD9E00022}">
      <dgm:prSet/>
      <dgm:spPr/>
      <dgm:t>
        <a:bodyPr/>
        <a:lstStyle/>
        <a:p>
          <a:endParaRPr lang="en-US" sz="1050"/>
        </a:p>
      </dgm:t>
    </dgm:pt>
    <dgm:pt modelId="{DEDCDA09-A9CA-474B-8E92-03C550CB7BBA}">
      <dgm:prSet phldrT="[Text]" custT="1"/>
      <dgm:spPr>
        <a:solidFill>
          <a:srgbClr val="F9F39C"/>
        </a:solidFill>
      </dgm:spPr>
      <dgm:t>
        <a:bodyPr/>
        <a:lstStyle/>
        <a:p>
          <a:r>
            <a:rPr lang="en-US" sz="1050" dirty="0"/>
            <a:t>Detection &amp; Analysis</a:t>
          </a:r>
        </a:p>
      </dgm:t>
    </dgm:pt>
    <dgm:pt modelId="{1E55435B-D833-A144-9538-23507AB1008C}" type="parTrans" cxnId="{F4812858-194A-024B-B58D-4654A5725873}">
      <dgm:prSet/>
      <dgm:spPr/>
      <dgm:t>
        <a:bodyPr/>
        <a:lstStyle/>
        <a:p>
          <a:endParaRPr lang="en-US" sz="1050"/>
        </a:p>
      </dgm:t>
    </dgm:pt>
    <dgm:pt modelId="{485C6B76-1D99-D048-A14A-42A50E2C269D}" type="sibTrans" cxnId="{F4812858-194A-024B-B58D-4654A5725873}">
      <dgm:prSet/>
      <dgm:spPr/>
      <dgm:t>
        <a:bodyPr/>
        <a:lstStyle/>
        <a:p>
          <a:endParaRPr lang="en-US" sz="1050"/>
        </a:p>
      </dgm:t>
    </dgm:pt>
    <dgm:pt modelId="{D01D901E-F177-CF43-96F3-485E1BCEAC70}">
      <dgm:prSet phldrT="[Text]" custT="1"/>
      <dgm:spPr>
        <a:solidFill>
          <a:srgbClr val="FBB746"/>
        </a:solidFill>
        <a:ln>
          <a:solidFill>
            <a:schemeClr val="tx1"/>
          </a:solidFill>
        </a:ln>
      </dgm:spPr>
      <dgm:t>
        <a:bodyPr/>
        <a:lstStyle/>
        <a:p>
          <a:pPr algn="l"/>
          <a:r>
            <a:rPr lang="en-US" sz="900" dirty="0"/>
            <a:t>Containment</a:t>
          </a:r>
        </a:p>
      </dgm:t>
    </dgm:pt>
    <dgm:pt modelId="{4435EB2A-ED8C-A04D-BBF8-9EF1C14DE3ED}" type="parTrans" cxnId="{6E138AA5-E688-3C4F-B909-B673BFF908F4}">
      <dgm:prSet/>
      <dgm:spPr/>
      <dgm:t>
        <a:bodyPr/>
        <a:lstStyle/>
        <a:p>
          <a:endParaRPr lang="en-US" sz="1050"/>
        </a:p>
      </dgm:t>
    </dgm:pt>
    <dgm:pt modelId="{615B76B5-1336-9B4E-9E40-C37CE173A35B}" type="sibTrans" cxnId="{6E138AA5-E688-3C4F-B909-B673BFF908F4}">
      <dgm:prSet/>
      <dgm:spPr/>
      <dgm:t>
        <a:bodyPr/>
        <a:lstStyle/>
        <a:p>
          <a:endParaRPr lang="en-US" sz="1050"/>
        </a:p>
      </dgm:t>
    </dgm:pt>
    <dgm:pt modelId="{E17AE9EC-381B-F74D-9A2A-A6E1FAC467AB}">
      <dgm:prSet phldrT="[Text]" custT="1"/>
      <dgm:spPr>
        <a:solidFill>
          <a:srgbClr val="FBB746"/>
        </a:solidFill>
        <a:ln>
          <a:solidFill>
            <a:schemeClr val="tx1"/>
          </a:solidFill>
        </a:ln>
      </dgm:spPr>
      <dgm:t>
        <a:bodyPr/>
        <a:lstStyle/>
        <a:p>
          <a:pPr algn="l"/>
          <a:r>
            <a:rPr lang="en-US" sz="900" dirty="0"/>
            <a:t>Eradicate</a:t>
          </a:r>
        </a:p>
      </dgm:t>
    </dgm:pt>
    <dgm:pt modelId="{798DCF34-962B-044D-AB60-B697D8D084A6}" type="parTrans" cxnId="{ED9F9F6A-1BF7-EC44-BD36-05602E816FEB}">
      <dgm:prSet/>
      <dgm:spPr/>
      <dgm:t>
        <a:bodyPr/>
        <a:lstStyle/>
        <a:p>
          <a:endParaRPr lang="en-US" sz="1050"/>
        </a:p>
      </dgm:t>
    </dgm:pt>
    <dgm:pt modelId="{AA79722F-9322-4640-B431-CCC8B49981D0}" type="sibTrans" cxnId="{ED9F9F6A-1BF7-EC44-BD36-05602E816FEB}">
      <dgm:prSet/>
      <dgm:spPr/>
      <dgm:t>
        <a:bodyPr/>
        <a:lstStyle/>
        <a:p>
          <a:endParaRPr lang="en-US" sz="1050"/>
        </a:p>
      </dgm:t>
    </dgm:pt>
    <dgm:pt modelId="{0FC2D3C8-F89C-CF4E-B738-42461619CEF3}">
      <dgm:prSet phldrT="[Text]" custT="1"/>
      <dgm:spPr>
        <a:solidFill>
          <a:srgbClr val="FBB746"/>
        </a:solidFill>
        <a:ln>
          <a:solidFill>
            <a:schemeClr val="tx1"/>
          </a:solidFill>
        </a:ln>
      </dgm:spPr>
      <dgm:t>
        <a:bodyPr/>
        <a:lstStyle/>
        <a:p>
          <a:pPr algn="l"/>
          <a:r>
            <a:rPr lang="en-US" sz="900" dirty="0"/>
            <a:t>Remediate</a:t>
          </a:r>
        </a:p>
      </dgm:t>
    </dgm:pt>
    <dgm:pt modelId="{DED42793-6764-E744-BFC2-9B78D367359E}" type="parTrans" cxnId="{72A19CDC-D9ED-5A4C-A002-775D3C8C70A0}">
      <dgm:prSet/>
      <dgm:spPr/>
      <dgm:t>
        <a:bodyPr/>
        <a:lstStyle/>
        <a:p>
          <a:endParaRPr lang="en-US" sz="1050"/>
        </a:p>
      </dgm:t>
    </dgm:pt>
    <dgm:pt modelId="{4B9595C8-34DF-D940-9F30-138945F5766A}" type="sibTrans" cxnId="{72A19CDC-D9ED-5A4C-A002-775D3C8C70A0}">
      <dgm:prSet/>
      <dgm:spPr/>
      <dgm:t>
        <a:bodyPr/>
        <a:lstStyle/>
        <a:p>
          <a:endParaRPr lang="en-US" sz="1050"/>
        </a:p>
      </dgm:t>
    </dgm:pt>
    <dgm:pt modelId="{AC504407-6244-1C42-97F0-7788B6013A7B}">
      <dgm:prSet phldrT="[Text]" custT="1"/>
      <dgm:spPr>
        <a:solidFill>
          <a:srgbClr val="FBB746"/>
        </a:solidFill>
        <a:ln>
          <a:solidFill>
            <a:schemeClr val="tx1"/>
          </a:solidFill>
        </a:ln>
      </dgm:spPr>
      <dgm:t>
        <a:bodyPr/>
        <a:lstStyle/>
        <a:p>
          <a:pPr algn="l"/>
          <a:r>
            <a:rPr lang="en-US" sz="900" dirty="0"/>
            <a:t>Recovery</a:t>
          </a:r>
        </a:p>
      </dgm:t>
    </dgm:pt>
    <dgm:pt modelId="{EB005B91-FACA-F24B-8796-C5D964F7BDE3}" type="parTrans" cxnId="{11F30BDE-C2A9-C444-BF96-3A0FAB277EE1}">
      <dgm:prSet/>
      <dgm:spPr/>
      <dgm:t>
        <a:bodyPr/>
        <a:lstStyle/>
        <a:p>
          <a:endParaRPr lang="en-US" sz="1050"/>
        </a:p>
      </dgm:t>
    </dgm:pt>
    <dgm:pt modelId="{77AC8B5F-8833-6648-B5BA-B3F600753586}" type="sibTrans" cxnId="{11F30BDE-C2A9-C444-BF96-3A0FAB277EE1}">
      <dgm:prSet/>
      <dgm:spPr/>
      <dgm:t>
        <a:bodyPr/>
        <a:lstStyle/>
        <a:p>
          <a:endParaRPr lang="en-US" sz="1050"/>
        </a:p>
      </dgm:t>
    </dgm:pt>
    <dgm:pt modelId="{ACE2EFD7-059D-D344-91A1-A5FA7C87CA36}">
      <dgm:prSet phldrT="[Text]" custT="1"/>
      <dgm:spPr>
        <a:solidFill>
          <a:srgbClr val="E57677"/>
        </a:solidFill>
        <a:ln>
          <a:solidFill>
            <a:schemeClr val="tx1"/>
          </a:solidFill>
        </a:ln>
      </dgm:spPr>
      <dgm:t>
        <a:bodyPr/>
        <a:lstStyle/>
        <a:p>
          <a:r>
            <a:rPr lang="en-US" sz="1050" dirty="0"/>
            <a:t>Report</a:t>
          </a:r>
        </a:p>
      </dgm:t>
    </dgm:pt>
    <dgm:pt modelId="{DC083185-19DD-954B-A290-92B8D941977A}" type="parTrans" cxnId="{749D3F94-3E54-D84A-B26D-2ED56C80A90E}">
      <dgm:prSet/>
      <dgm:spPr/>
      <dgm:t>
        <a:bodyPr/>
        <a:lstStyle/>
        <a:p>
          <a:endParaRPr lang="en-US" sz="1050"/>
        </a:p>
      </dgm:t>
    </dgm:pt>
    <dgm:pt modelId="{F2FF03DE-F84E-2643-BDB2-C56E3C3BAF52}" type="sibTrans" cxnId="{749D3F94-3E54-D84A-B26D-2ED56C80A90E}">
      <dgm:prSet/>
      <dgm:spPr/>
      <dgm:t>
        <a:bodyPr/>
        <a:lstStyle/>
        <a:p>
          <a:endParaRPr lang="en-US" sz="1050"/>
        </a:p>
      </dgm:t>
    </dgm:pt>
    <dgm:pt modelId="{AF9E03C4-FB67-9C4C-859C-A418A5C0D5D1}">
      <dgm:prSet phldrT="[Text]" custT="1">
        <dgm:style>
          <a:lnRef idx="1">
            <a:schemeClr val="accent1"/>
          </a:lnRef>
          <a:fillRef idx="2">
            <a:schemeClr val="accent1"/>
          </a:fillRef>
          <a:effectRef idx="1">
            <a:schemeClr val="accent1"/>
          </a:effectRef>
          <a:fontRef idx="minor">
            <a:schemeClr val="dk1"/>
          </a:fontRef>
        </dgm:style>
      </dgm:prSet>
      <dgm:spPr>
        <a:solidFill>
          <a:srgbClr val="FF8AD8"/>
        </a:solidFill>
        <a:ln>
          <a:solidFill>
            <a:schemeClr val="tx1"/>
          </a:solidFill>
        </a:ln>
      </dgm:spPr>
      <dgm:t>
        <a:bodyPr/>
        <a:lstStyle/>
        <a:p>
          <a:r>
            <a:rPr lang="en-US" sz="1050" dirty="0"/>
            <a:t>Calibration</a:t>
          </a:r>
        </a:p>
      </dgm:t>
    </dgm:pt>
    <dgm:pt modelId="{9FAF788E-6DE8-E842-87F9-71B590C0BD20}" type="parTrans" cxnId="{BCCE50AD-2063-984B-BCDB-85ADF1D34DB2}">
      <dgm:prSet/>
      <dgm:spPr/>
      <dgm:t>
        <a:bodyPr/>
        <a:lstStyle/>
        <a:p>
          <a:endParaRPr lang="en-US" sz="1050"/>
        </a:p>
      </dgm:t>
    </dgm:pt>
    <dgm:pt modelId="{28A23DA0-5994-204B-B351-497E88828F90}" type="sibTrans" cxnId="{BCCE50AD-2063-984B-BCDB-85ADF1D34DB2}">
      <dgm:prSet/>
      <dgm:spPr/>
      <dgm:t>
        <a:bodyPr/>
        <a:lstStyle/>
        <a:p>
          <a:endParaRPr lang="en-US" sz="1050"/>
        </a:p>
      </dgm:t>
    </dgm:pt>
    <dgm:pt modelId="{FD4C2A45-40B2-254A-9A41-730499AFD3C4}" type="pres">
      <dgm:prSet presAssocID="{3A3F8904-FE7A-E146-9611-5ED0D7FCCA9D}" presName="Name0" presStyleCnt="0">
        <dgm:presLayoutVars>
          <dgm:dir/>
          <dgm:resizeHandles val="exact"/>
        </dgm:presLayoutVars>
      </dgm:prSet>
      <dgm:spPr/>
    </dgm:pt>
    <dgm:pt modelId="{37A52727-3717-0041-8394-6D6FA2C01369}" type="pres">
      <dgm:prSet presAssocID="{4C32F1FB-EC9A-3A45-8A4C-B6700FB48722}" presName="parTxOnly" presStyleLbl="node1" presStyleIdx="0" presStyleCnt="8" custScaleX="184590">
        <dgm:presLayoutVars>
          <dgm:bulletEnabled val="1"/>
        </dgm:presLayoutVars>
      </dgm:prSet>
      <dgm:spPr/>
    </dgm:pt>
    <dgm:pt modelId="{5BF98DC7-1D7E-FD44-AF78-97C6F282E1AD}" type="pres">
      <dgm:prSet presAssocID="{FB67B2E8-1641-F240-AF3D-5A2772EFB9B7}" presName="parSpace" presStyleCnt="0"/>
      <dgm:spPr/>
    </dgm:pt>
    <dgm:pt modelId="{D89B4769-3B39-8F47-A5CA-8F2F9FC97827}" type="pres">
      <dgm:prSet presAssocID="{DEDCDA09-A9CA-474B-8E92-03C550CB7BBA}" presName="parTxOnly" presStyleLbl="node1" presStyleIdx="1" presStyleCnt="8" custScaleX="99888" custLinFactNeighborX="56772">
        <dgm:presLayoutVars>
          <dgm:bulletEnabled val="1"/>
        </dgm:presLayoutVars>
      </dgm:prSet>
      <dgm:spPr/>
    </dgm:pt>
    <dgm:pt modelId="{07B03470-ED9C-F54F-87C1-2EDE592EEEEB}" type="pres">
      <dgm:prSet presAssocID="{485C6B76-1D99-D048-A14A-42A50E2C269D}" presName="parSpace" presStyleCnt="0"/>
      <dgm:spPr/>
    </dgm:pt>
    <dgm:pt modelId="{4F888851-6C46-0244-B45F-1838E62CA3A7}" type="pres">
      <dgm:prSet presAssocID="{D01D901E-F177-CF43-96F3-485E1BCEAC70}" presName="parTxOnly" presStyleLbl="node1" presStyleIdx="2" presStyleCnt="8" custScaleX="82992" custLinFactNeighborX="57846">
        <dgm:presLayoutVars>
          <dgm:bulletEnabled val="1"/>
        </dgm:presLayoutVars>
      </dgm:prSet>
      <dgm:spPr/>
    </dgm:pt>
    <dgm:pt modelId="{E017BBD7-616B-1840-BBFB-AB3E8CB1517F}" type="pres">
      <dgm:prSet presAssocID="{615B76B5-1336-9B4E-9E40-C37CE173A35B}" presName="parSpace" presStyleCnt="0"/>
      <dgm:spPr/>
    </dgm:pt>
    <dgm:pt modelId="{1ED98101-4CA3-234B-8737-5CF1C2D78068}" type="pres">
      <dgm:prSet presAssocID="{E17AE9EC-381B-F74D-9A2A-A6E1FAC467AB}" presName="parTxOnly" presStyleLbl="node1" presStyleIdx="3" presStyleCnt="8" custScaleX="80929" custLinFactNeighborX="-26185">
        <dgm:presLayoutVars>
          <dgm:bulletEnabled val="1"/>
        </dgm:presLayoutVars>
      </dgm:prSet>
      <dgm:spPr/>
    </dgm:pt>
    <dgm:pt modelId="{D0EE2357-661B-D84B-B997-FDB127850B34}" type="pres">
      <dgm:prSet presAssocID="{AA79722F-9322-4640-B431-CCC8B49981D0}" presName="parSpace" presStyleCnt="0"/>
      <dgm:spPr/>
    </dgm:pt>
    <dgm:pt modelId="{0BD4ACAC-0D7C-014B-8A40-76E3653781C4}" type="pres">
      <dgm:prSet presAssocID="{0FC2D3C8-F89C-CF4E-B738-42461619CEF3}" presName="parTxOnly" presStyleLbl="node1" presStyleIdx="4" presStyleCnt="8" custScaleX="75917" custLinFactNeighborX="-86819" custLinFactNeighborY="2147">
        <dgm:presLayoutVars>
          <dgm:bulletEnabled val="1"/>
        </dgm:presLayoutVars>
      </dgm:prSet>
      <dgm:spPr/>
    </dgm:pt>
    <dgm:pt modelId="{90D94C61-33DF-4343-9560-81D6BC2B1A30}" type="pres">
      <dgm:prSet presAssocID="{4B9595C8-34DF-D940-9F30-138945F5766A}" presName="parSpace" presStyleCnt="0"/>
      <dgm:spPr/>
    </dgm:pt>
    <dgm:pt modelId="{1F8CBE09-0633-2A46-8D3E-D201A11CB99F}" type="pres">
      <dgm:prSet presAssocID="{AC504407-6244-1C42-97F0-7788B6013A7B}" presName="parTxOnly" presStyleLbl="node1" presStyleIdx="5" presStyleCnt="8" custScaleX="65290" custLinFactX="-4066" custLinFactNeighborX="-100000" custLinFactNeighborY="2147">
        <dgm:presLayoutVars>
          <dgm:bulletEnabled val="1"/>
        </dgm:presLayoutVars>
      </dgm:prSet>
      <dgm:spPr/>
    </dgm:pt>
    <dgm:pt modelId="{DEBF305C-DA7A-5544-8CC9-36DCF134837E}" type="pres">
      <dgm:prSet presAssocID="{77AC8B5F-8833-6648-B5BA-B3F600753586}" presName="parSpace" presStyleCnt="0"/>
      <dgm:spPr/>
    </dgm:pt>
    <dgm:pt modelId="{BD5555F1-B190-F14E-9EA9-E54D9A219891}" type="pres">
      <dgm:prSet presAssocID="{ACE2EFD7-059D-D344-91A1-A5FA7C87CA36}" presName="parTxOnly" presStyleLbl="node1" presStyleIdx="6" presStyleCnt="8" custScaleX="88456" custLinFactNeighborX="-63742">
        <dgm:presLayoutVars>
          <dgm:bulletEnabled val="1"/>
        </dgm:presLayoutVars>
      </dgm:prSet>
      <dgm:spPr/>
    </dgm:pt>
    <dgm:pt modelId="{EFCAB627-F998-D548-9E54-A95E2E08EE0F}" type="pres">
      <dgm:prSet presAssocID="{F2FF03DE-F84E-2643-BDB2-C56E3C3BAF52}" presName="parSpace" presStyleCnt="0"/>
      <dgm:spPr/>
    </dgm:pt>
    <dgm:pt modelId="{1E365333-8F14-554B-A4CF-474203182698}" type="pres">
      <dgm:prSet presAssocID="{AF9E03C4-FB67-9C4C-859C-A418A5C0D5D1}" presName="parTxOnly" presStyleLbl="node1" presStyleIdx="7" presStyleCnt="8" custScaleX="108718">
        <dgm:presLayoutVars>
          <dgm:bulletEnabled val="1"/>
        </dgm:presLayoutVars>
      </dgm:prSet>
      <dgm:spPr/>
    </dgm:pt>
  </dgm:ptLst>
  <dgm:cxnLst>
    <dgm:cxn modelId="{0EC00223-1ED0-7D4C-ACA3-2649C28B2D07}" type="presOf" srcId="{D01D901E-F177-CF43-96F3-485E1BCEAC70}" destId="{4F888851-6C46-0244-B45F-1838E62CA3A7}" srcOrd="0" destOrd="0" presId="urn:microsoft.com/office/officeart/2005/8/layout/hChevron3"/>
    <dgm:cxn modelId="{977A8C24-5A46-3144-8B5C-B70FB59A470B}" type="presOf" srcId="{AF9E03C4-FB67-9C4C-859C-A418A5C0D5D1}" destId="{1E365333-8F14-554B-A4CF-474203182698}" srcOrd="0" destOrd="0" presId="urn:microsoft.com/office/officeart/2005/8/layout/hChevron3"/>
    <dgm:cxn modelId="{0BF85026-46AE-B443-8E0B-9548BE64F838}" type="presOf" srcId="{E17AE9EC-381B-F74D-9A2A-A6E1FAC467AB}" destId="{1ED98101-4CA3-234B-8737-5CF1C2D78068}" srcOrd="0" destOrd="0" presId="urn:microsoft.com/office/officeart/2005/8/layout/hChevron3"/>
    <dgm:cxn modelId="{2452383B-CC8B-F244-A501-0C5DD9E00022}" srcId="{3A3F8904-FE7A-E146-9611-5ED0D7FCCA9D}" destId="{4C32F1FB-EC9A-3A45-8A4C-B6700FB48722}" srcOrd="0" destOrd="0" parTransId="{807EF2A5-BBC2-724B-A0E0-BFAF3ADBCD74}" sibTransId="{FB67B2E8-1641-F240-AF3D-5A2772EFB9B7}"/>
    <dgm:cxn modelId="{F4812858-194A-024B-B58D-4654A5725873}" srcId="{3A3F8904-FE7A-E146-9611-5ED0D7FCCA9D}" destId="{DEDCDA09-A9CA-474B-8E92-03C550CB7BBA}" srcOrd="1" destOrd="0" parTransId="{1E55435B-D833-A144-9538-23507AB1008C}" sibTransId="{485C6B76-1D99-D048-A14A-42A50E2C269D}"/>
    <dgm:cxn modelId="{88750466-4341-7B41-94B3-02F22BA941BC}" type="presOf" srcId="{DEDCDA09-A9CA-474B-8E92-03C550CB7BBA}" destId="{D89B4769-3B39-8F47-A5CA-8F2F9FC97827}" srcOrd="0" destOrd="0" presId="urn:microsoft.com/office/officeart/2005/8/layout/hChevron3"/>
    <dgm:cxn modelId="{ED9F9F6A-1BF7-EC44-BD36-05602E816FEB}" srcId="{3A3F8904-FE7A-E146-9611-5ED0D7FCCA9D}" destId="{E17AE9EC-381B-F74D-9A2A-A6E1FAC467AB}" srcOrd="3" destOrd="0" parTransId="{798DCF34-962B-044D-AB60-B697D8D084A6}" sibTransId="{AA79722F-9322-4640-B431-CCC8B49981D0}"/>
    <dgm:cxn modelId="{9DA6AD8A-BC6F-024F-B15D-016D44FEF32F}" type="presOf" srcId="{3A3F8904-FE7A-E146-9611-5ED0D7FCCA9D}" destId="{FD4C2A45-40B2-254A-9A41-730499AFD3C4}" srcOrd="0" destOrd="0" presId="urn:microsoft.com/office/officeart/2005/8/layout/hChevron3"/>
    <dgm:cxn modelId="{C6A73990-BA9A-B74E-94AD-76D04A1DC9F1}" type="presOf" srcId="{ACE2EFD7-059D-D344-91A1-A5FA7C87CA36}" destId="{BD5555F1-B190-F14E-9EA9-E54D9A219891}" srcOrd="0" destOrd="0" presId="urn:microsoft.com/office/officeart/2005/8/layout/hChevron3"/>
    <dgm:cxn modelId="{749D3F94-3E54-D84A-B26D-2ED56C80A90E}" srcId="{3A3F8904-FE7A-E146-9611-5ED0D7FCCA9D}" destId="{ACE2EFD7-059D-D344-91A1-A5FA7C87CA36}" srcOrd="6" destOrd="0" parTransId="{DC083185-19DD-954B-A290-92B8D941977A}" sibTransId="{F2FF03DE-F84E-2643-BDB2-C56E3C3BAF52}"/>
    <dgm:cxn modelId="{69621D9B-F26B-AB44-8E88-9016754D371D}" type="presOf" srcId="{AC504407-6244-1C42-97F0-7788B6013A7B}" destId="{1F8CBE09-0633-2A46-8D3E-D201A11CB99F}" srcOrd="0" destOrd="0" presId="urn:microsoft.com/office/officeart/2005/8/layout/hChevron3"/>
    <dgm:cxn modelId="{6E138AA5-E688-3C4F-B909-B673BFF908F4}" srcId="{3A3F8904-FE7A-E146-9611-5ED0D7FCCA9D}" destId="{D01D901E-F177-CF43-96F3-485E1BCEAC70}" srcOrd="2" destOrd="0" parTransId="{4435EB2A-ED8C-A04D-BBF8-9EF1C14DE3ED}" sibTransId="{615B76B5-1336-9B4E-9E40-C37CE173A35B}"/>
    <dgm:cxn modelId="{BCCE50AD-2063-984B-BCDB-85ADF1D34DB2}" srcId="{3A3F8904-FE7A-E146-9611-5ED0D7FCCA9D}" destId="{AF9E03C4-FB67-9C4C-859C-A418A5C0D5D1}" srcOrd="7" destOrd="0" parTransId="{9FAF788E-6DE8-E842-87F9-71B590C0BD20}" sibTransId="{28A23DA0-5994-204B-B351-497E88828F90}"/>
    <dgm:cxn modelId="{DE43FBC3-3B56-3944-B787-E9581DAB7E1D}" type="presOf" srcId="{4C32F1FB-EC9A-3A45-8A4C-B6700FB48722}" destId="{37A52727-3717-0041-8394-6D6FA2C01369}" srcOrd="0" destOrd="0" presId="urn:microsoft.com/office/officeart/2005/8/layout/hChevron3"/>
    <dgm:cxn modelId="{72A19CDC-D9ED-5A4C-A002-775D3C8C70A0}" srcId="{3A3F8904-FE7A-E146-9611-5ED0D7FCCA9D}" destId="{0FC2D3C8-F89C-CF4E-B738-42461619CEF3}" srcOrd="4" destOrd="0" parTransId="{DED42793-6764-E744-BFC2-9B78D367359E}" sibTransId="{4B9595C8-34DF-D940-9F30-138945F5766A}"/>
    <dgm:cxn modelId="{11F30BDE-C2A9-C444-BF96-3A0FAB277EE1}" srcId="{3A3F8904-FE7A-E146-9611-5ED0D7FCCA9D}" destId="{AC504407-6244-1C42-97F0-7788B6013A7B}" srcOrd="5" destOrd="0" parTransId="{EB005B91-FACA-F24B-8796-C5D964F7BDE3}" sibTransId="{77AC8B5F-8833-6648-B5BA-B3F600753586}"/>
    <dgm:cxn modelId="{BE0516ED-5BDF-DE4E-9C6C-FBEAB2DDF278}" type="presOf" srcId="{0FC2D3C8-F89C-CF4E-B738-42461619CEF3}" destId="{0BD4ACAC-0D7C-014B-8A40-76E3653781C4}" srcOrd="0" destOrd="0" presId="urn:microsoft.com/office/officeart/2005/8/layout/hChevron3"/>
    <dgm:cxn modelId="{B06F4E51-C9D9-8E49-BB13-47EE5048FEE5}" type="presParOf" srcId="{FD4C2A45-40B2-254A-9A41-730499AFD3C4}" destId="{37A52727-3717-0041-8394-6D6FA2C01369}" srcOrd="0" destOrd="0" presId="urn:microsoft.com/office/officeart/2005/8/layout/hChevron3"/>
    <dgm:cxn modelId="{1109B0FE-BA75-6B41-96E0-39E3B04261B8}" type="presParOf" srcId="{FD4C2A45-40B2-254A-9A41-730499AFD3C4}" destId="{5BF98DC7-1D7E-FD44-AF78-97C6F282E1AD}" srcOrd="1" destOrd="0" presId="urn:microsoft.com/office/officeart/2005/8/layout/hChevron3"/>
    <dgm:cxn modelId="{240D221E-4F83-244F-B601-CBB5322067E3}" type="presParOf" srcId="{FD4C2A45-40B2-254A-9A41-730499AFD3C4}" destId="{D89B4769-3B39-8F47-A5CA-8F2F9FC97827}" srcOrd="2" destOrd="0" presId="urn:microsoft.com/office/officeart/2005/8/layout/hChevron3"/>
    <dgm:cxn modelId="{4A6F7AD5-C19F-A147-99C2-BE2040C87BE6}" type="presParOf" srcId="{FD4C2A45-40B2-254A-9A41-730499AFD3C4}" destId="{07B03470-ED9C-F54F-87C1-2EDE592EEEEB}" srcOrd="3" destOrd="0" presId="urn:microsoft.com/office/officeart/2005/8/layout/hChevron3"/>
    <dgm:cxn modelId="{FE1B693E-0278-4748-B183-312280D4879A}" type="presParOf" srcId="{FD4C2A45-40B2-254A-9A41-730499AFD3C4}" destId="{4F888851-6C46-0244-B45F-1838E62CA3A7}" srcOrd="4" destOrd="0" presId="urn:microsoft.com/office/officeart/2005/8/layout/hChevron3"/>
    <dgm:cxn modelId="{CA28F92B-84B2-6943-BD67-EB705E77EB34}" type="presParOf" srcId="{FD4C2A45-40B2-254A-9A41-730499AFD3C4}" destId="{E017BBD7-616B-1840-BBFB-AB3E8CB1517F}" srcOrd="5" destOrd="0" presId="urn:microsoft.com/office/officeart/2005/8/layout/hChevron3"/>
    <dgm:cxn modelId="{1FF9E83D-F629-E44B-8218-6924096CD72A}" type="presParOf" srcId="{FD4C2A45-40B2-254A-9A41-730499AFD3C4}" destId="{1ED98101-4CA3-234B-8737-5CF1C2D78068}" srcOrd="6" destOrd="0" presId="urn:microsoft.com/office/officeart/2005/8/layout/hChevron3"/>
    <dgm:cxn modelId="{419B912B-E590-E646-A4D2-3882052497AE}" type="presParOf" srcId="{FD4C2A45-40B2-254A-9A41-730499AFD3C4}" destId="{D0EE2357-661B-D84B-B997-FDB127850B34}" srcOrd="7" destOrd="0" presId="urn:microsoft.com/office/officeart/2005/8/layout/hChevron3"/>
    <dgm:cxn modelId="{D8FFCAA8-6D34-F14A-BE77-40805AD05A63}" type="presParOf" srcId="{FD4C2A45-40B2-254A-9A41-730499AFD3C4}" destId="{0BD4ACAC-0D7C-014B-8A40-76E3653781C4}" srcOrd="8" destOrd="0" presId="urn:microsoft.com/office/officeart/2005/8/layout/hChevron3"/>
    <dgm:cxn modelId="{553D4692-7F0A-D841-B478-91D1AF57523B}" type="presParOf" srcId="{FD4C2A45-40B2-254A-9A41-730499AFD3C4}" destId="{90D94C61-33DF-4343-9560-81D6BC2B1A30}" srcOrd="9" destOrd="0" presId="urn:microsoft.com/office/officeart/2005/8/layout/hChevron3"/>
    <dgm:cxn modelId="{699C0837-38C9-7644-8635-B1E035B36D96}" type="presParOf" srcId="{FD4C2A45-40B2-254A-9A41-730499AFD3C4}" destId="{1F8CBE09-0633-2A46-8D3E-D201A11CB99F}" srcOrd="10" destOrd="0" presId="urn:microsoft.com/office/officeart/2005/8/layout/hChevron3"/>
    <dgm:cxn modelId="{9484BB0A-E13C-074E-A09E-5818AB353513}" type="presParOf" srcId="{FD4C2A45-40B2-254A-9A41-730499AFD3C4}" destId="{DEBF305C-DA7A-5544-8CC9-36DCF134837E}" srcOrd="11" destOrd="0" presId="urn:microsoft.com/office/officeart/2005/8/layout/hChevron3"/>
    <dgm:cxn modelId="{44E1CB64-8443-B645-9C13-06D1AC4817C5}" type="presParOf" srcId="{FD4C2A45-40B2-254A-9A41-730499AFD3C4}" destId="{BD5555F1-B190-F14E-9EA9-E54D9A219891}" srcOrd="12" destOrd="0" presId="urn:microsoft.com/office/officeart/2005/8/layout/hChevron3"/>
    <dgm:cxn modelId="{2579995E-617D-464A-B33D-EDC6C63C7316}" type="presParOf" srcId="{FD4C2A45-40B2-254A-9A41-730499AFD3C4}" destId="{EFCAB627-F998-D548-9E54-A95E2E08EE0F}" srcOrd="13" destOrd="0" presId="urn:microsoft.com/office/officeart/2005/8/layout/hChevron3"/>
    <dgm:cxn modelId="{A0CE0490-9249-5F42-838D-3F8340FC3EA5}" type="presParOf" srcId="{FD4C2A45-40B2-254A-9A41-730499AFD3C4}" destId="{1E365333-8F14-554B-A4CF-474203182698}" srcOrd="14" destOrd="0" presId="urn:microsoft.com/office/officeart/2005/8/layout/hChevron3"/>
  </dgm:cxnLst>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3F8904-FE7A-E146-9611-5ED0D7FCCA9D}" type="doc">
      <dgm:prSet loTypeId="urn:microsoft.com/office/officeart/2005/8/layout/hChevron3" loCatId="" qsTypeId="urn:microsoft.com/office/officeart/2005/8/quickstyle/simple1" qsCatId="simple" csTypeId="urn:microsoft.com/office/officeart/2005/8/colors/accent0_1" csCatId="mainScheme" phldr="1"/>
      <dgm:spPr/>
    </dgm:pt>
    <dgm:pt modelId="{4C32F1FB-EC9A-3A45-8A4C-B6700FB48722}">
      <dgm:prSet phldrT="[Text]" custT="1">
        <dgm:style>
          <a:lnRef idx="1">
            <a:schemeClr val="accent5"/>
          </a:lnRef>
          <a:fillRef idx="2">
            <a:schemeClr val="accent5"/>
          </a:fillRef>
          <a:effectRef idx="1">
            <a:schemeClr val="accent5"/>
          </a:effectRef>
          <a:fontRef idx="minor">
            <a:schemeClr val="dk1"/>
          </a:fontRef>
        </dgm:style>
      </dgm:prSet>
      <dgm:spPr>
        <a:solidFill>
          <a:srgbClr val="7EF49E"/>
        </a:solidFill>
      </dgm:spPr>
      <dgm:t>
        <a:bodyPr/>
        <a:lstStyle/>
        <a:p>
          <a:r>
            <a:rPr lang="en-US" sz="1050" dirty="0"/>
            <a:t>Preparation</a:t>
          </a:r>
        </a:p>
      </dgm:t>
    </dgm:pt>
    <dgm:pt modelId="{807EF2A5-BBC2-724B-A0E0-BFAF3ADBCD74}" type="parTrans" cxnId="{2452383B-CC8B-F244-A501-0C5DD9E00022}">
      <dgm:prSet/>
      <dgm:spPr/>
      <dgm:t>
        <a:bodyPr/>
        <a:lstStyle/>
        <a:p>
          <a:endParaRPr lang="en-US" sz="1050"/>
        </a:p>
      </dgm:t>
    </dgm:pt>
    <dgm:pt modelId="{FB67B2E8-1641-F240-AF3D-5A2772EFB9B7}" type="sibTrans" cxnId="{2452383B-CC8B-F244-A501-0C5DD9E00022}">
      <dgm:prSet/>
      <dgm:spPr/>
      <dgm:t>
        <a:bodyPr/>
        <a:lstStyle/>
        <a:p>
          <a:endParaRPr lang="en-US" sz="1050"/>
        </a:p>
      </dgm:t>
    </dgm:pt>
    <dgm:pt modelId="{DEDCDA09-A9CA-474B-8E92-03C550CB7BBA}">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Detection &amp; Analysis</a:t>
          </a:r>
        </a:p>
      </dgm:t>
    </dgm:pt>
    <dgm:pt modelId="{1E55435B-D833-A144-9538-23507AB1008C}" type="parTrans" cxnId="{F4812858-194A-024B-B58D-4654A5725873}">
      <dgm:prSet/>
      <dgm:spPr/>
      <dgm:t>
        <a:bodyPr/>
        <a:lstStyle/>
        <a:p>
          <a:endParaRPr lang="en-US" sz="1050"/>
        </a:p>
      </dgm:t>
    </dgm:pt>
    <dgm:pt modelId="{485C6B76-1D99-D048-A14A-42A50E2C269D}" type="sibTrans" cxnId="{F4812858-194A-024B-B58D-4654A5725873}">
      <dgm:prSet/>
      <dgm:spPr/>
      <dgm:t>
        <a:bodyPr/>
        <a:lstStyle/>
        <a:p>
          <a:endParaRPr lang="en-US" sz="1050"/>
        </a:p>
      </dgm:t>
    </dgm:pt>
    <dgm:pt modelId="{D01D901E-F177-CF43-96F3-485E1BCEAC70}">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Containment</a:t>
          </a:r>
        </a:p>
      </dgm:t>
    </dgm:pt>
    <dgm:pt modelId="{4435EB2A-ED8C-A04D-BBF8-9EF1C14DE3ED}" type="parTrans" cxnId="{6E138AA5-E688-3C4F-B909-B673BFF908F4}">
      <dgm:prSet/>
      <dgm:spPr/>
      <dgm:t>
        <a:bodyPr/>
        <a:lstStyle/>
        <a:p>
          <a:endParaRPr lang="en-US" sz="1050"/>
        </a:p>
      </dgm:t>
    </dgm:pt>
    <dgm:pt modelId="{615B76B5-1336-9B4E-9E40-C37CE173A35B}" type="sibTrans" cxnId="{6E138AA5-E688-3C4F-B909-B673BFF908F4}">
      <dgm:prSet/>
      <dgm:spPr/>
      <dgm:t>
        <a:bodyPr/>
        <a:lstStyle/>
        <a:p>
          <a:endParaRPr lang="en-US" sz="1050"/>
        </a:p>
      </dgm:t>
    </dgm:pt>
    <dgm:pt modelId="{E17AE9EC-381B-F74D-9A2A-A6E1FAC467A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Eradicate</a:t>
          </a:r>
        </a:p>
      </dgm:t>
    </dgm:pt>
    <dgm:pt modelId="{798DCF34-962B-044D-AB60-B697D8D084A6}" type="parTrans" cxnId="{ED9F9F6A-1BF7-EC44-BD36-05602E816FEB}">
      <dgm:prSet/>
      <dgm:spPr/>
      <dgm:t>
        <a:bodyPr/>
        <a:lstStyle/>
        <a:p>
          <a:endParaRPr lang="en-US" sz="1050"/>
        </a:p>
      </dgm:t>
    </dgm:pt>
    <dgm:pt modelId="{AA79722F-9322-4640-B431-CCC8B49981D0}" type="sibTrans" cxnId="{ED9F9F6A-1BF7-EC44-BD36-05602E816FEB}">
      <dgm:prSet/>
      <dgm:spPr/>
      <dgm:t>
        <a:bodyPr/>
        <a:lstStyle/>
        <a:p>
          <a:endParaRPr lang="en-US" sz="1050"/>
        </a:p>
      </dgm:t>
    </dgm:pt>
    <dgm:pt modelId="{0FC2D3C8-F89C-CF4E-B738-42461619CEF3}">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Remediate</a:t>
          </a:r>
        </a:p>
      </dgm:t>
    </dgm:pt>
    <dgm:pt modelId="{DED42793-6764-E744-BFC2-9B78D367359E}" type="parTrans" cxnId="{72A19CDC-D9ED-5A4C-A002-775D3C8C70A0}">
      <dgm:prSet/>
      <dgm:spPr/>
      <dgm:t>
        <a:bodyPr/>
        <a:lstStyle/>
        <a:p>
          <a:endParaRPr lang="en-US" sz="1050"/>
        </a:p>
      </dgm:t>
    </dgm:pt>
    <dgm:pt modelId="{4B9595C8-34DF-D940-9F30-138945F5766A}" type="sibTrans" cxnId="{72A19CDC-D9ED-5A4C-A002-775D3C8C70A0}">
      <dgm:prSet/>
      <dgm:spPr/>
      <dgm:t>
        <a:bodyPr/>
        <a:lstStyle/>
        <a:p>
          <a:endParaRPr lang="en-US" sz="1050"/>
        </a:p>
      </dgm:t>
    </dgm:pt>
    <dgm:pt modelId="{AC504407-6244-1C42-97F0-7788B6013A7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Recovery</a:t>
          </a:r>
        </a:p>
      </dgm:t>
    </dgm:pt>
    <dgm:pt modelId="{EB005B91-FACA-F24B-8796-C5D964F7BDE3}" type="parTrans" cxnId="{11F30BDE-C2A9-C444-BF96-3A0FAB277EE1}">
      <dgm:prSet/>
      <dgm:spPr/>
      <dgm:t>
        <a:bodyPr/>
        <a:lstStyle/>
        <a:p>
          <a:endParaRPr lang="en-US" sz="1050"/>
        </a:p>
      </dgm:t>
    </dgm:pt>
    <dgm:pt modelId="{77AC8B5F-8833-6648-B5BA-B3F600753586}" type="sibTrans" cxnId="{11F30BDE-C2A9-C444-BF96-3A0FAB277EE1}">
      <dgm:prSet/>
      <dgm:spPr/>
      <dgm:t>
        <a:bodyPr/>
        <a:lstStyle/>
        <a:p>
          <a:endParaRPr lang="en-US" sz="1050"/>
        </a:p>
      </dgm:t>
    </dgm:pt>
    <dgm:pt modelId="{ACE2EFD7-059D-D344-91A1-A5FA7C87CA36}">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Report</a:t>
          </a:r>
        </a:p>
      </dgm:t>
    </dgm:pt>
    <dgm:pt modelId="{DC083185-19DD-954B-A290-92B8D941977A}" type="parTrans" cxnId="{749D3F94-3E54-D84A-B26D-2ED56C80A90E}">
      <dgm:prSet/>
      <dgm:spPr/>
      <dgm:t>
        <a:bodyPr/>
        <a:lstStyle/>
        <a:p>
          <a:endParaRPr lang="en-US" sz="1050"/>
        </a:p>
      </dgm:t>
    </dgm:pt>
    <dgm:pt modelId="{F2FF03DE-F84E-2643-BDB2-C56E3C3BAF52}" type="sibTrans" cxnId="{749D3F94-3E54-D84A-B26D-2ED56C80A90E}">
      <dgm:prSet/>
      <dgm:spPr/>
      <dgm:t>
        <a:bodyPr/>
        <a:lstStyle/>
        <a:p>
          <a:endParaRPr lang="en-US" sz="1050"/>
        </a:p>
      </dgm:t>
    </dgm:pt>
    <dgm:pt modelId="{AF9E03C4-FB67-9C4C-859C-A418A5C0D5D1}">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Calibration</a:t>
          </a:r>
        </a:p>
      </dgm:t>
    </dgm:pt>
    <dgm:pt modelId="{9FAF788E-6DE8-E842-87F9-71B590C0BD20}" type="parTrans" cxnId="{BCCE50AD-2063-984B-BCDB-85ADF1D34DB2}">
      <dgm:prSet/>
      <dgm:spPr/>
      <dgm:t>
        <a:bodyPr/>
        <a:lstStyle/>
        <a:p>
          <a:endParaRPr lang="en-US" sz="1050"/>
        </a:p>
      </dgm:t>
    </dgm:pt>
    <dgm:pt modelId="{28A23DA0-5994-204B-B351-497E88828F90}" type="sibTrans" cxnId="{BCCE50AD-2063-984B-BCDB-85ADF1D34DB2}">
      <dgm:prSet/>
      <dgm:spPr/>
      <dgm:t>
        <a:bodyPr/>
        <a:lstStyle/>
        <a:p>
          <a:endParaRPr lang="en-US" sz="1050"/>
        </a:p>
      </dgm:t>
    </dgm:pt>
    <dgm:pt modelId="{FD4C2A45-40B2-254A-9A41-730499AFD3C4}" type="pres">
      <dgm:prSet presAssocID="{3A3F8904-FE7A-E146-9611-5ED0D7FCCA9D}" presName="Name0" presStyleCnt="0">
        <dgm:presLayoutVars>
          <dgm:dir/>
          <dgm:resizeHandles val="exact"/>
        </dgm:presLayoutVars>
      </dgm:prSet>
      <dgm:spPr/>
    </dgm:pt>
    <dgm:pt modelId="{37A52727-3717-0041-8394-6D6FA2C01369}" type="pres">
      <dgm:prSet presAssocID="{4C32F1FB-EC9A-3A45-8A4C-B6700FB48722}" presName="parTxOnly" presStyleLbl="node1" presStyleIdx="0" presStyleCnt="8" custScaleX="184590">
        <dgm:presLayoutVars>
          <dgm:bulletEnabled val="1"/>
        </dgm:presLayoutVars>
      </dgm:prSet>
      <dgm:spPr/>
    </dgm:pt>
    <dgm:pt modelId="{5BF98DC7-1D7E-FD44-AF78-97C6F282E1AD}" type="pres">
      <dgm:prSet presAssocID="{FB67B2E8-1641-F240-AF3D-5A2772EFB9B7}" presName="parSpace" presStyleCnt="0"/>
      <dgm:spPr/>
    </dgm:pt>
    <dgm:pt modelId="{D89B4769-3B39-8F47-A5CA-8F2F9FC97827}" type="pres">
      <dgm:prSet presAssocID="{DEDCDA09-A9CA-474B-8E92-03C550CB7BBA}" presName="parTxOnly" presStyleLbl="node1" presStyleIdx="1" presStyleCnt="8" custScaleX="99888" custLinFactNeighborX="56772">
        <dgm:presLayoutVars>
          <dgm:bulletEnabled val="1"/>
        </dgm:presLayoutVars>
      </dgm:prSet>
      <dgm:spPr/>
    </dgm:pt>
    <dgm:pt modelId="{07B03470-ED9C-F54F-87C1-2EDE592EEEEB}" type="pres">
      <dgm:prSet presAssocID="{485C6B76-1D99-D048-A14A-42A50E2C269D}" presName="parSpace" presStyleCnt="0"/>
      <dgm:spPr/>
    </dgm:pt>
    <dgm:pt modelId="{4F888851-6C46-0244-B45F-1838E62CA3A7}" type="pres">
      <dgm:prSet presAssocID="{D01D901E-F177-CF43-96F3-485E1BCEAC70}" presName="parTxOnly" presStyleLbl="node1" presStyleIdx="2" presStyleCnt="8" custScaleX="82992" custLinFactNeighborX="57846">
        <dgm:presLayoutVars>
          <dgm:bulletEnabled val="1"/>
        </dgm:presLayoutVars>
      </dgm:prSet>
      <dgm:spPr/>
    </dgm:pt>
    <dgm:pt modelId="{E017BBD7-616B-1840-BBFB-AB3E8CB1517F}" type="pres">
      <dgm:prSet presAssocID="{615B76B5-1336-9B4E-9E40-C37CE173A35B}" presName="parSpace" presStyleCnt="0"/>
      <dgm:spPr/>
    </dgm:pt>
    <dgm:pt modelId="{1ED98101-4CA3-234B-8737-5CF1C2D78068}" type="pres">
      <dgm:prSet presAssocID="{E17AE9EC-381B-F74D-9A2A-A6E1FAC467AB}" presName="parTxOnly" presStyleLbl="node1" presStyleIdx="3" presStyleCnt="8" custScaleX="80929" custLinFactNeighborX="-26185">
        <dgm:presLayoutVars>
          <dgm:bulletEnabled val="1"/>
        </dgm:presLayoutVars>
      </dgm:prSet>
      <dgm:spPr/>
    </dgm:pt>
    <dgm:pt modelId="{D0EE2357-661B-D84B-B997-FDB127850B34}" type="pres">
      <dgm:prSet presAssocID="{AA79722F-9322-4640-B431-CCC8B49981D0}" presName="parSpace" presStyleCnt="0"/>
      <dgm:spPr/>
    </dgm:pt>
    <dgm:pt modelId="{0BD4ACAC-0D7C-014B-8A40-76E3653781C4}" type="pres">
      <dgm:prSet presAssocID="{0FC2D3C8-F89C-CF4E-B738-42461619CEF3}" presName="parTxOnly" presStyleLbl="node1" presStyleIdx="4" presStyleCnt="8" custScaleX="75917" custLinFactNeighborX="-86819" custLinFactNeighborY="2147">
        <dgm:presLayoutVars>
          <dgm:bulletEnabled val="1"/>
        </dgm:presLayoutVars>
      </dgm:prSet>
      <dgm:spPr/>
    </dgm:pt>
    <dgm:pt modelId="{90D94C61-33DF-4343-9560-81D6BC2B1A30}" type="pres">
      <dgm:prSet presAssocID="{4B9595C8-34DF-D940-9F30-138945F5766A}" presName="parSpace" presStyleCnt="0"/>
      <dgm:spPr/>
    </dgm:pt>
    <dgm:pt modelId="{1F8CBE09-0633-2A46-8D3E-D201A11CB99F}" type="pres">
      <dgm:prSet presAssocID="{AC504407-6244-1C42-97F0-7788B6013A7B}" presName="parTxOnly" presStyleLbl="node1" presStyleIdx="5" presStyleCnt="8" custScaleX="65290" custLinFactX="-4066" custLinFactNeighborX="-100000" custLinFactNeighborY="2147">
        <dgm:presLayoutVars>
          <dgm:bulletEnabled val="1"/>
        </dgm:presLayoutVars>
      </dgm:prSet>
      <dgm:spPr/>
    </dgm:pt>
    <dgm:pt modelId="{DEBF305C-DA7A-5544-8CC9-36DCF134837E}" type="pres">
      <dgm:prSet presAssocID="{77AC8B5F-8833-6648-B5BA-B3F600753586}" presName="parSpace" presStyleCnt="0"/>
      <dgm:spPr/>
    </dgm:pt>
    <dgm:pt modelId="{BD5555F1-B190-F14E-9EA9-E54D9A219891}" type="pres">
      <dgm:prSet presAssocID="{ACE2EFD7-059D-D344-91A1-A5FA7C87CA36}" presName="parTxOnly" presStyleLbl="node1" presStyleIdx="6" presStyleCnt="8" custScaleX="88456" custLinFactNeighborX="-63742">
        <dgm:presLayoutVars>
          <dgm:bulletEnabled val="1"/>
        </dgm:presLayoutVars>
      </dgm:prSet>
      <dgm:spPr/>
    </dgm:pt>
    <dgm:pt modelId="{EFCAB627-F998-D548-9E54-A95E2E08EE0F}" type="pres">
      <dgm:prSet presAssocID="{F2FF03DE-F84E-2643-BDB2-C56E3C3BAF52}" presName="parSpace" presStyleCnt="0"/>
      <dgm:spPr/>
    </dgm:pt>
    <dgm:pt modelId="{1E365333-8F14-554B-A4CF-474203182698}" type="pres">
      <dgm:prSet presAssocID="{AF9E03C4-FB67-9C4C-859C-A418A5C0D5D1}" presName="parTxOnly" presStyleLbl="node1" presStyleIdx="7" presStyleCnt="8" custScaleX="108718">
        <dgm:presLayoutVars>
          <dgm:bulletEnabled val="1"/>
        </dgm:presLayoutVars>
      </dgm:prSet>
      <dgm:spPr/>
    </dgm:pt>
  </dgm:ptLst>
  <dgm:cxnLst>
    <dgm:cxn modelId="{0EC00223-1ED0-7D4C-ACA3-2649C28B2D07}" type="presOf" srcId="{D01D901E-F177-CF43-96F3-485E1BCEAC70}" destId="{4F888851-6C46-0244-B45F-1838E62CA3A7}" srcOrd="0" destOrd="0" presId="urn:microsoft.com/office/officeart/2005/8/layout/hChevron3"/>
    <dgm:cxn modelId="{977A8C24-5A46-3144-8B5C-B70FB59A470B}" type="presOf" srcId="{AF9E03C4-FB67-9C4C-859C-A418A5C0D5D1}" destId="{1E365333-8F14-554B-A4CF-474203182698}" srcOrd="0" destOrd="0" presId="urn:microsoft.com/office/officeart/2005/8/layout/hChevron3"/>
    <dgm:cxn modelId="{0BF85026-46AE-B443-8E0B-9548BE64F838}" type="presOf" srcId="{E17AE9EC-381B-F74D-9A2A-A6E1FAC467AB}" destId="{1ED98101-4CA3-234B-8737-5CF1C2D78068}" srcOrd="0" destOrd="0" presId="urn:microsoft.com/office/officeart/2005/8/layout/hChevron3"/>
    <dgm:cxn modelId="{2452383B-CC8B-F244-A501-0C5DD9E00022}" srcId="{3A3F8904-FE7A-E146-9611-5ED0D7FCCA9D}" destId="{4C32F1FB-EC9A-3A45-8A4C-B6700FB48722}" srcOrd="0" destOrd="0" parTransId="{807EF2A5-BBC2-724B-A0E0-BFAF3ADBCD74}" sibTransId="{FB67B2E8-1641-F240-AF3D-5A2772EFB9B7}"/>
    <dgm:cxn modelId="{F4812858-194A-024B-B58D-4654A5725873}" srcId="{3A3F8904-FE7A-E146-9611-5ED0D7FCCA9D}" destId="{DEDCDA09-A9CA-474B-8E92-03C550CB7BBA}" srcOrd="1" destOrd="0" parTransId="{1E55435B-D833-A144-9538-23507AB1008C}" sibTransId="{485C6B76-1D99-D048-A14A-42A50E2C269D}"/>
    <dgm:cxn modelId="{88750466-4341-7B41-94B3-02F22BA941BC}" type="presOf" srcId="{DEDCDA09-A9CA-474B-8E92-03C550CB7BBA}" destId="{D89B4769-3B39-8F47-A5CA-8F2F9FC97827}" srcOrd="0" destOrd="0" presId="urn:microsoft.com/office/officeart/2005/8/layout/hChevron3"/>
    <dgm:cxn modelId="{ED9F9F6A-1BF7-EC44-BD36-05602E816FEB}" srcId="{3A3F8904-FE7A-E146-9611-5ED0D7FCCA9D}" destId="{E17AE9EC-381B-F74D-9A2A-A6E1FAC467AB}" srcOrd="3" destOrd="0" parTransId="{798DCF34-962B-044D-AB60-B697D8D084A6}" sibTransId="{AA79722F-9322-4640-B431-CCC8B49981D0}"/>
    <dgm:cxn modelId="{9DA6AD8A-BC6F-024F-B15D-016D44FEF32F}" type="presOf" srcId="{3A3F8904-FE7A-E146-9611-5ED0D7FCCA9D}" destId="{FD4C2A45-40B2-254A-9A41-730499AFD3C4}" srcOrd="0" destOrd="0" presId="urn:microsoft.com/office/officeart/2005/8/layout/hChevron3"/>
    <dgm:cxn modelId="{C6A73990-BA9A-B74E-94AD-76D04A1DC9F1}" type="presOf" srcId="{ACE2EFD7-059D-D344-91A1-A5FA7C87CA36}" destId="{BD5555F1-B190-F14E-9EA9-E54D9A219891}" srcOrd="0" destOrd="0" presId="urn:microsoft.com/office/officeart/2005/8/layout/hChevron3"/>
    <dgm:cxn modelId="{749D3F94-3E54-D84A-B26D-2ED56C80A90E}" srcId="{3A3F8904-FE7A-E146-9611-5ED0D7FCCA9D}" destId="{ACE2EFD7-059D-D344-91A1-A5FA7C87CA36}" srcOrd="6" destOrd="0" parTransId="{DC083185-19DD-954B-A290-92B8D941977A}" sibTransId="{F2FF03DE-F84E-2643-BDB2-C56E3C3BAF52}"/>
    <dgm:cxn modelId="{69621D9B-F26B-AB44-8E88-9016754D371D}" type="presOf" srcId="{AC504407-6244-1C42-97F0-7788B6013A7B}" destId="{1F8CBE09-0633-2A46-8D3E-D201A11CB99F}" srcOrd="0" destOrd="0" presId="urn:microsoft.com/office/officeart/2005/8/layout/hChevron3"/>
    <dgm:cxn modelId="{6E138AA5-E688-3C4F-B909-B673BFF908F4}" srcId="{3A3F8904-FE7A-E146-9611-5ED0D7FCCA9D}" destId="{D01D901E-F177-CF43-96F3-485E1BCEAC70}" srcOrd="2" destOrd="0" parTransId="{4435EB2A-ED8C-A04D-BBF8-9EF1C14DE3ED}" sibTransId="{615B76B5-1336-9B4E-9E40-C37CE173A35B}"/>
    <dgm:cxn modelId="{BCCE50AD-2063-984B-BCDB-85ADF1D34DB2}" srcId="{3A3F8904-FE7A-E146-9611-5ED0D7FCCA9D}" destId="{AF9E03C4-FB67-9C4C-859C-A418A5C0D5D1}" srcOrd="7" destOrd="0" parTransId="{9FAF788E-6DE8-E842-87F9-71B590C0BD20}" sibTransId="{28A23DA0-5994-204B-B351-497E88828F90}"/>
    <dgm:cxn modelId="{DE43FBC3-3B56-3944-B787-E9581DAB7E1D}" type="presOf" srcId="{4C32F1FB-EC9A-3A45-8A4C-B6700FB48722}" destId="{37A52727-3717-0041-8394-6D6FA2C01369}" srcOrd="0" destOrd="0" presId="urn:microsoft.com/office/officeart/2005/8/layout/hChevron3"/>
    <dgm:cxn modelId="{72A19CDC-D9ED-5A4C-A002-775D3C8C70A0}" srcId="{3A3F8904-FE7A-E146-9611-5ED0D7FCCA9D}" destId="{0FC2D3C8-F89C-CF4E-B738-42461619CEF3}" srcOrd="4" destOrd="0" parTransId="{DED42793-6764-E744-BFC2-9B78D367359E}" sibTransId="{4B9595C8-34DF-D940-9F30-138945F5766A}"/>
    <dgm:cxn modelId="{11F30BDE-C2A9-C444-BF96-3A0FAB277EE1}" srcId="{3A3F8904-FE7A-E146-9611-5ED0D7FCCA9D}" destId="{AC504407-6244-1C42-97F0-7788B6013A7B}" srcOrd="5" destOrd="0" parTransId="{EB005B91-FACA-F24B-8796-C5D964F7BDE3}" sibTransId="{77AC8B5F-8833-6648-B5BA-B3F600753586}"/>
    <dgm:cxn modelId="{BE0516ED-5BDF-DE4E-9C6C-FBEAB2DDF278}" type="presOf" srcId="{0FC2D3C8-F89C-CF4E-B738-42461619CEF3}" destId="{0BD4ACAC-0D7C-014B-8A40-76E3653781C4}" srcOrd="0" destOrd="0" presId="urn:microsoft.com/office/officeart/2005/8/layout/hChevron3"/>
    <dgm:cxn modelId="{B06F4E51-C9D9-8E49-BB13-47EE5048FEE5}" type="presParOf" srcId="{FD4C2A45-40B2-254A-9A41-730499AFD3C4}" destId="{37A52727-3717-0041-8394-6D6FA2C01369}" srcOrd="0" destOrd="0" presId="urn:microsoft.com/office/officeart/2005/8/layout/hChevron3"/>
    <dgm:cxn modelId="{1109B0FE-BA75-6B41-96E0-39E3B04261B8}" type="presParOf" srcId="{FD4C2A45-40B2-254A-9A41-730499AFD3C4}" destId="{5BF98DC7-1D7E-FD44-AF78-97C6F282E1AD}" srcOrd="1" destOrd="0" presId="urn:microsoft.com/office/officeart/2005/8/layout/hChevron3"/>
    <dgm:cxn modelId="{240D221E-4F83-244F-B601-CBB5322067E3}" type="presParOf" srcId="{FD4C2A45-40B2-254A-9A41-730499AFD3C4}" destId="{D89B4769-3B39-8F47-A5CA-8F2F9FC97827}" srcOrd="2" destOrd="0" presId="urn:microsoft.com/office/officeart/2005/8/layout/hChevron3"/>
    <dgm:cxn modelId="{4A6F7AD5-C19F-A147-99C2-BE2040C87BE6}" type="presParOf" srcId="{FD4C2A45-40B2-254A-9A41-730499AFD3C4}" destId="{07B03470-ED9C-F54F-87C1-2EDE592EEEEB}" srcOrd="3" destOrd="0" presId="urn:microsoft.com/office/officeart/2005/8/layout/hChevron3"/>
    <dgm:cxn modelId="{FE1B693E-0278-4748-B183-312280D4879A}" type="presParOf" srcId="{FD4C2A45-40B2-254A-9A41-730499AFD3C4}" destId="{4F888851-6C46-0244-B45F-1838E62CA3A7}" srcOrd="4" destOrd="0" presId="urn:microsoft.com/office/officeart/2005/8/layout/hChevron3"/>
    <dgm:cxn modelId="{CA28F92B-84B2-6943-BD67-EB705E77EB34}" type="presParOf" srcId="{FD4C2A45-40B2-254A-9A41-730499AFD3C4}" destId="{E017BBD7-616B-1840-BBFB-AB3E8CB1517F}" srcOrd="5" destOrd="0" presId="urn:microsoft.com/office/officeart/2005/8/layout/hChevron3"/>
    <dgm:cxn modelId="{1FF9E83D-F629-E44B-8218-6924096CD72A}" type="presParOf" srcId="{FD4C2A45-40B2-254A-9A41-730499AFD3C4}" destId="{1ED98101-4CA3-234B-8737-5CF1C2D78068}" srcOrd="6" destOrd="0" presId="urn:microsoft.com/office/officeart/2005/8/layout/hChevron3"/>
    <dgm:cxn modelId="{419B912B-E590-E646-A4D2-3882052497AE}" type="presParOf" srcId="{FD4C2A45-40B2-254A-9A41-730499AFD3C4}" destId="{D0EE2357-661B-D84B-B997-FDB127850B34}" srcOrd="7" destOrd="0" presId="urn:microsoft.com/office/officeart/2005/8/layout/hChevron3"/>
    <dgm:cxn modelId="{D8FFCAA8-6D34-F14A-BE77-40805AD05A63}" type="presParOf" srcId="{FD4C2A45-40B2-254A-9A41-730499AFD3C4}" destId="{0BD4ACAC-0D7C-014B-8A40-76E3653781C4}" srcOrd="8" destOrd="0" presId="urn:microsoft.com/office/officeart/2005/8/layout/hChevron3"/>
    <dgm:cxn modelId="{553D4692-7F0A-D841-B478-91D1AF57523B}" type="presParOf" srcId="{FD4C2A45-40B2-254A-9A41-730499AFD3C4}" destId="{90D94C61-33DF-4343-9560-81D6BC2B1A30}" srcOrd="9" destOrd="0" presId="urn:microsoft.com/office/officeart/2005/8/layout/hChevron3"/>
    <dgm:cxn modelId="{699C0837-38C9-7644-8635-B1E035B36D96}" type="presParOf" srcId="{FD4C2A45-40B2-254A-9A41-730499AFD3C4}" destId="{1F8CBE09-0633-2A46-8D3E-D201A11CB99F}" srcOrd="10" destOrd="0" presId="urn:microsoft.com/office/officeart/2005/8/layout/hChevron3"/>
    <dgm:cxn modelId="{9484BB0A-E13C-074E-A09E-5818AB353513}" type="presParOf" srcId="{FD4C2A45-40B2-254A-9A41-730499AFD3C4}" destId="{DEBF305C-DA7A-5544-8CC9-36DCF134837E}" srcOrd="11" destOrd="0" presId="urn:microsoft.com/office/officeart/2005/8/layout/hChevron3"/>
    <dgm:cxn modelId="{44E1CB64-8443-B645-9C13-06D1AC4817C5}" type="presParOf" srcId="{FD4C2A45-40B2-254A-9A41-730499AFD3C4}" destId="{BD5555F1-B190-F14E-9EA9-E54D9A219891}" srcOrd="12" destOrd="0" presId="urn:microsoft.com/office/officeart/2005/8/layout/hChevron3"/>
    <dgm:cxn modelId="{2579995E-617D-464A-B33D-EDC6C63C7316}" type="presParOf" srcId="{FD4C2A45-40B2-254A-9A41-730499AFD3C4}" destId="{EFCAB627-F998-D548-9E54-A95E2E08EE0F}" srcOrd="13" destOrd="0" presId="urn:microsoft.com/office/officeart/2005/8/layout/hChevron3"/>
    <dgm:cxn modelId="{A0CE0490-9249-5F42-838D-3F8340FC3EA5}" type="presParOf" srcId="{FD4C2A45-40B2-254A-9A41-730499AFD3C4}" destId="{1E365333-8F14-554B-A4CF-474203182698}" srcOrd="14" destOrd="0" presId="urn:microsoft.com/office/officeart/2005/8/layout/hChevron3"/>
  </dgm:cxn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A3F8904-FE7A-E146-9611-5ED0D7FCCA9D}" type="doc">
      <dgm:prSet loTypeId="urn:microsoft.com/office/officeart/2005/8/layout/hChevron3" loCatId="" qsTypeId="urn:microsoft.com/office/officeart/2005/8/quickstyle/simple1" qsCatId="simple" csTypeId="urn:microsoft.com/office/officeart/2005/8/colors/accent0_1" csCatId="mainScheme" phldr="1"/>
      <dgm:spPr/>
    </dgm:pt>
    <dgm:pt modelId="{4C32F1FB-EC9A-3A45-8A4C-B6700FB48722}">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Preparation</a:t>
          </a:r>
        </a:p>
      </dgm:t>
    </dgm:pt>
    <dgm:pt modelId="{807EF2A5-BBC2-724B-A0E0-BFAF3ADBCD74}" type="parTrans" cxnId="{2452383B-CC8B-F244-A501-0C5DD9E00022}">
      <dgm:prSet/>
      <dgm:spPr/>
      <dgm:t>
        <a:bodyPr/>
        <a:lstStyle/>
        <a:p>
          <a:endParaRPr lang="en-US" sz="1050"/>
        </a:p>
      </dgm:t>
    </dgm:pt>
    <dgm:pt modelId="{FB67B2E8-1641-F240-AF3D-5A2772EFB9B7}" type="sibTrans" cxnId="{2452383B-CC8B-F244-A501-0C5DD9E00022}">
      <dgm:prSet/>
      <dgm:spPr/>
      <dgm:t>
        <a:bodyPr/>
        <a:lstStyle/>
        <a:p>
          <a:endParaRPr lang="en-US" sz="1050"/>
        </a:p>
      </dgm:t>
    </dgm:pt>
    <dgm:pt modelId="{DEDCDA09-A9CA-474B-8E92-03C550CB7BBA}">
      <dgm:prSet phldrT="[Text]" custT="1"/>
      <dgm:spPr>
        <a:solidFill>
          <a:srgbClr val="F9F39C"/>
        </a:solidFill>
      </dgm:spPr>
      <dgm:t>
        <a:bodyPr/>
        <a:lstStyle/>
        <a:p>
          <a:r>
            <a:rPr lang="en-US" sz="1050" dirty="0"/>
            <a:t>Detection &amp; Analysis</a:t>
          </a:r>
        </a:p>
      </dgm:t>
    </dgm:pt>
    <dgm:pt modelId="{1E55435B-D833-A144-9538-23507AB1008C}" type="parTrans" cxnId="{F4812858-194A-024B-B58D-4654A5725873}">
      <dgm:prSet/>
      <dgm:spPr/>
      <dgm:t>
        <a:bodyPr/>
        <a:lstStyle/>
        <a:p>
          <a:endParaRPr lang="en-US" sz="1050"/>
        </a:p>
      </dgm:t>
    </dgm:pt>
    <dgm:pt modelId="{485C6B76-1D99-D048-A14A-42A50E2C269D}" type="sibTrans" cxnId="{F4812858-194A-024B-B58D-4654A5725873}">
      <dgm:prSet/>
      <dgm:spPr/>
      <dgm:t>
        <a:bodyPr/>
        <a:lstStyle/>
        <a:p>
          <a:endParaRPr lang="en-US" sz="1050"/>
        </a:p>
      </dgm:t>
    </dgm:pt>
    <dgm:pt modelId="{D01D901E-F177-CF43-96F3-485E1BCEAC70}">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Containment</a:t>
          </a:r>
        </a:p>
      </dgm:t>
    </dgm:pt>
    <dgm:pt modelId="{4435EB2A-ED8C-A04D-BBF8-9EF1C14DE3ED}" type="parTrans" cxnId="{6E138AA5-E688-3C4F-B909-B673BFF908F4}">
      <dgm:prSet/>
      <dgm:spPr/>
      <dgm:t>
        <a:bodyPr/>
        <a:lstStyle/>
        <a:p>
          <a:endParaRPr lang="en-US" sz="1050"/>
        </a:p>
      </dgm:t>
    </dgm:pt>
    <dgm:pt modelId="{615B76B5-1336-9B4E-9E40-C37CE173A35B}" type="sibTrans" cxnId="{6E138AA5-E688-3C4F-B909-B673BFF908F4}">
      <dgm:prSet/>
      <dgm:spPr/>
      <dgm:t>
        <a:bodyPr/>
        <a:lstStyle/>
        <a:p>
          <a:endParaRPr lang="en-US" sz="1050"/>
        </a:p>
      </dgm:t>
    </dgm:pt>
    <dgm:pt modelId="{E17AE9EC-381B-F74D-9A2A-A6E1FAC467A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Eradicate</a:t>
          </a:r>
        </a:p>
      </dgm:t>
    </dgm:pt>
    <dgm:pt modelId="{798DCF34-962B-044D-AB60-B697D8D084A6}" type="parTrans" cxnId="{ED9F9F6A-1BF7-EC44-BD36-05602E816FEB}">
      <dgm:prSet/>
      <dgm:spPr/>
      <dgm:t>
        <a:bodyPr/>
        <a:lstStyle/>
        <a:p>
          <a:endParaRPr lang="en-US" sz="1050"/>
        </a:p>
      </dgm:t>
    </dgm:pt>
    <dgm:pt modelId="{AA79722F-9322-4640-B431-CCC8B49981D0}" type="sibTrans" cxnId="{ED9F9F6A-1BF7-EC44-BD36-05602E816FEB}">
      <dgm:prSet/>
      <dgm:spPr/>
      <dgm:t>
        <a:bodyPr/>
        <a:lstStyle/>
        <a:p>
          <a:endParaRPr lang="en-US" sz="1050"/>
        </a:p>
      </dgm:t>
    </dgm:pt>
    <dgm:pt modelId="{0FC2D3C8-F89C-CF4E-B738-42461619CEF3}">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Remediate</a:t>
          </a:r>
        </a:p>
      </dgm:t>
    </dgm:pt>
    <dgm:pt modelId="{DED42793-6764-E744-BFC2-9B78D367359E}" type="parTrans" cxnId="{72A19CDC-D9ED-5A4C-A002-775D3C8C70A0}">
      <dgm:prSet/>
      <dgm:spPr/>
      <dgm:t>
        <a:bodyPr/>
        <a:lstStyle/>
        <a:p>
          <a:endParaRPr lang="en-US" sz="1050"/>
        </a:p>
      </dgm:t>
    </dgm:pt>
    <dgm:pt modelId="{4B9595C8-34DF-D940-9F30-138945F5766A}" type="sibTrans" cxnId="{72A19CDC-D9ED-5A4C-A002-775D3C8C70A0}">
      <dgm:prSet/>
      <dgm:spPr/>
      <dgm:t>
        <a:bodyPr/>
        <a:lstStyle/>
        <a:p>
          <a:endParaRPr lang="en-US" sz="1050"/>
        </a:p>
      </dgm:t>
    </dgm:pt>
    <dgm:pt modelId="{AC504407-6244-1C42-97F0-7788B6013A7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Recovery</a:t>
          </a:r>
        </a:p>
      </dgm:t>
    </dgm:pt>
    <dgm:pt modelId="{EB005B91-FACA-F24B-8796-C5D964F7BDE3}" type="parTrans" cxnId="{11F30BDE-C2A9-C444-BF96-3A0FAB277EE1}">
      <dgm:prSet/>
      <dgm:spPr/>
      <dgm:t>
        <a:bodyPr/>
        <a:lstStyle/>
        <a:p>
          <a:endParaRPr lang="en-US" sz="1050"/>
        </a:p>
      </dgm:t>
    </dgm:pt>
    <dgm:pt modelId="{77AC8B5F-8833-6648-B5BA-B3F600753586}" type="sibTrans" cxnId="{11F30BDE-C2A9-C444-BF96-3A0FAB277EE1}">
      <dgm:prSet/>
      <dgm:spPr/>
      <dgm:t>
        <a:bodyPr/>
        <a:lstStyle/>
        <a:p>
          <a:endParaRPr lang="en-US" sz="1050"/>
        </a:p>
      </dgm:t>
    </dgm:pt>
    <dgm:pt modelId="{ACE2EFD7-059D-D344-91A1-A5FA7C87CA36}">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Report</a:t>
          </a:r>
        </a:p>
      </dgm:t>
    </dgm:pt>
    <dgm:pt modelId="{DC083185-19DD-954B-A290-92B8D941977A}" type="parTrans" cxnId="{749D3F94-3E54-D84A-B26D-2ED56C80A90E}">
      <dgm:prSet/>
      <dgm:spPr/>
      <dgm:t>
        <a:bodyPr/>
        <a:lstStyle/>
        <a:p>
          <a:endParaRPr lang="en-US" sz="1050"/>
        </a:p>
      </dgm:t>
    </dgm:pt>
    <dgm:pt modelId="{F2FF03DE-F84E-2643-BDB2-C56E3C3BAF52}" type="sibTrans" cxnId="{749D3F94-3E54-D84A-B26D-2ED56C80A90E}">
      <dgm:prSet/>
      <dgm:spPr/>
      <dgm:t>
        <a:bodyPr/>
        <a:lstStyle/>
        <a:p>
          <a:endParaRPr lang="en-US" sz="1050"/>
        </a:p>
      </dgm:t>
    </dgm:pt>
    <dgm:pt modelId="{AF9E03C4-FB67-9C4C-859C-A418A5C0D5D1}">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Calibration</a:t>
          </a:r>
        </a:p>
      </dgm:t>
    </dgm:pt>
    <dgm:pt modelId="{9FAF788E-6DE8-E842-87F9-71B590C0BD20}" type="parTrans" cxnId="{BCCE50AD-2063-984B-BCDB-85ADF1D34DB2}">
      <dgm:prSet/>
      <dgm:spPr/>
      <dgm:t>
        <a:bodyPr/>
        <a:lstStyle/>
        <a:p>
          <a:endParaRPr lang="en-US" sz="1050"/>
        </a:p>
      </dgm:t>
    </dgm:pt>
    <dgm:pt modelId="{28A23DA0-5994-204B-B351-497E88828F90}" type="sibTrans" cxnId="{BCCE50AD-2063-984B-BCDB-85ADF1D34DB2}">
      <dgm:prSet/>
      <dgm:spPr/>
      <dgm:t>
        <a:bodyPr/>
        <a:lstStyle/>
        <a:p>
          <a:endParaRPr lang="en-US" sz="1050"/>
        </a:p>
      </dgm:t>
    </dgm:pt>
    <dgm:pt modelId="{FD4C2A45-40B2-254A-9A41-730499AFD3C4}" type="pres">
      <dgm:prSet presAssocID="{3A3F8904-FE7A-E146-9611-5ED0D7FCCA9D}" presName="Name0" presStyleCnt="0">
        <dgm:presLayoutVars>
          <dgm:dir/>
          <dgm:resizeHandles val="exact"/>
        </dgm:presLayoutVars>
      </dgm:prSet>
      <dgm:spPr/>
    </dgm:pt>
    <dgm:pt modelId="{37A52727-3717-0041-8394-6D6FA2C01369}" type="pres">
      <dgm:prSet presAssocID="{4C32F1FB-EC9A-3A45-8A4C-B6700FB48722}" presName="parTxOnly" presStyleLbl="node1" presStyleIdx="0" presStyleCnt="8" custScaleX="184590">
        <dgm:presLayoutVars>
          <dgm:bulletEnabled val="1"/>
        </dgm:presLayoutVars>
      </dgm:prSet>
      <dgm:spPr/>
    </dgm:pt>
    <dgm:pt modelId="{5BF98DC7-1D7E-FD44-AF78-97C6F282E1AD}" type="pres">
      <dgm:prSet presAssocID="{FB67B2E8-1641-F240-AF3D-5A2772EFB9B7}" presName="parSpace" presStyleCnt="0"/>
      <dgm:spPr/>
    </dgm:pt>
    <dgm:pt modelId="{D89B4769-3B39-8F47-A5CA-8F2F9FC97827}" type="pres">
      <dgm:prSet presAssocID="{DEDCDA09-A9CA-474B-8E92-03C550CB7BBA}" presName="parTxOnly" presStyleLbl="node1" presStyleIdx="1" presStyleCnt="8" custScaleX="99888" custLinFactNeighborX="56772">
        <dgm:presLayoutVars>
          <dgm:bulletEnabled val="1"/>
        </dgm:presLayoutVars>
      </dgm:prSet>
      <dgm:spPr/>
    </dgm:pt>
    <dgm:pt modelId="{07B03470-ED9C-F54F-87C1-2EDE592EEEEB}" type="pres">
      <dgm:prSet presAssocID="{485C6B76-1D99-D048-A14A-42A50E2C269D}" presName="parSpace" presStyleCnt="0"/>
      <dgm:spPr/>
    </dgm:pt>
    <dgm:pt modelId="{4F888851-6C46-0244-B45F-1838E62CA3A7}" type="pres">
      <dgm:prSet presAssocID="{D01D901E-F177-CF43-96F3-485E1BCEAC70}" presName="parTxOnly" presStyleLbl="node1" presStyleIdx="2" presStyleCnt="8" custScaleX="82992" custLinFactNeighborX="57846">
        <dgm:presLayoutVars>
          <dgm:bulletEnabled val="1"/>
        </dgm:presLayoutVars>
      </dgm:prSet>
      <dgm:spPr/>
    </dgm:pt>
    <dgm:pt modelId="{E017BBD7-616B-1840-BBFB-AB3E8CB1517F}" type="pres">
      <dgm:prSet presAssocID="{615B76B5-1336-9B4E-9E40-C37CE173A35B}" presName="parSpace" presStyleCnt="0"/>
      <dgm:spPr/>
    </dgm:pt>
    <dgm:pt modelId="{1ED98101-4CA3-234B-8737-5CF1C2D78068}" type="pres">
      <dgm:prSet presAssocID="{E17AE9EC-381B-F74D-9A2A-A6E1FAC467AB}" presName="parTxOnly" presStyleLbl="node1" presStyleIdx="3" presStyleCnt="8" custScaleX="80929" custLinFactNeighborX="-26185">
        <dgm:presLayoutVars>
          <dgm:bulletEnabled val="1"/>
        </dgm:presLayoutVars>
      </dgm:prSet>
      <dgm:spPr/>
    </dgm:pt>
    <dgm:pt modelId="{D0EE2357-661B-D84B-B997-FDB127850B34}" type="pres">
      <dgm:prSet presAssocID="{AA79722F-9322-4640-B431-CCC8B49981D0}" presName="parSpace" presStyleCnt="0"/>
      <dgm:spPr/>
    </dgm:pt>
    <dgm:pt modelId="{0BD4ACAC-0D7C-014B-8A40-76E3653781C4}" type="pres">
      <dgm:prSet presAssocID="{0FC2D3C8-F89C-CF4E-B738-42461619CEF3}" presName="parTxOnly" presStyleLbl="node1" presStyleIdx="4" presStyleCnt="8" custScaleX="75917" custLinFactNeighborX="-86819" custLinFactNeighborY="2147">
        <dgm:presLayoutVars>
          <dgm:bulletEnabled val="1"/>
        </dgm:presLayoutVars>
      </dgm:prSet>
      <dgm:spPr/>
    </dgm:pt>
    <dgm:pt modelId="{90D94C61-33DF-4343-9560-81D6BC2B1A30}" type="pres">
      <dgm:prSet presAssocID="{4B9595C8-34DF-D940-9F30-138945F5766A}" presName="parSpace" presStyleCnt="0"/>
      <dgm:spPr/>
    </dgm:pt>
    <dgm:pt modelId="{1F8CBE09-0633-2A46-8D3E-D201A11CB99F}" type="pres">
      <dgm:prSet presAssocID="{AC504407-6244-1C42-97F0-7788B6013A7B}" presName="parTxOnly" presStyleLbl="node1" presStyleIdx="5" presStyleCnt="8" custScaleX="65290" custLinFactX="-4066" custLinFactNeighborX="-100000" custLinFactNeighborY="2147">
        <dgm:presLayoutVars>
          <dgm:bulletEnabled val="1"/>
        </dgm:presLayoutVars>
      </dgm:prSet>
      <dgm:spPr/>
    </dgm:pt>
    <dgm:pt modelId="{DEBF305C-DA7A-5544-8CC9-36DCF134837E}" type="pres">
      <dgm:prSet presAssocID="{77AC8B5F-8833-6648-B5BA-B3F600753586}" presName="parSpace" presStyleCnt="0"/>
      <dgm:spPr/>
    </dgm:pt>
    <dgm:pt modelId="{BD5555F1-B190-F14E-9EA9-E54D9A219891}" type="pres">
      <dgm:prSet presAssocID="{ACE2EFD7-059D-D344-91A1-A5FA7C87CA36}" presName="parTxOnly" presStyleLbl="node1" presStyleIdx="6" presStyleCnt="8" custScaleX="88456" custLinFactNeighborX="-63742">
        <dgm:presLayoutVars>
          <dgm:bulletEnabled val="1"/>
        </dgm:presLayoutVars>
      </dgm:prSet>
      <dgm:spPr/>
    </dgm:pt>
    <dgm:pt modelId="{EFCAB627-F998-D548-9E54-A95E2E08EE0F}" type="pres">
      <dgm:prSet presAssocID="{F2FF03DE-F84E-2643-BDB2-C56E3C3BAF52}" presName="parSpace" presStyleCnt="0"/>
      <dgm:spPr/>
    </dgm:pt>
    <dgm:pt modelId="{1E365333-8F14-554B-A4CF-474203182698}" type="pres">
      <dgm:prSet presAssocID="{AF9E03C4-FB67-9C4C-859C-A418A5C0D5D1}" presName="parTxOnly" presStyleLbl="node1" presStyleIdx="7" presStyleCnt="8" custScaleX="108718">
        <dgm:presLayoutVars>
          <dgm:bulletEnabled val="1"/>
        </dgm:presLayoutVars>
      </dgm:prSet>
      <dgm:spPr/>
    </dgm:pt>
  </dgm:ptLst>
  <dgm:cxnLst>
    <dgm:cxn modelId="{0EC00223-1ED0-7D4C-ACA3-2649C28B2D07}" type="presOf" srcId="{D01D901E-F177-CF43-96F3-485E1BCEAC70}" destId="{4F888851-6C46-0244-B45F-1838E62CA3A7}" srcOrd="0" destOrd="0" presId="urn:microsoft.com/office/officeart/2005/8/layout/hChevron3"/>
    <dgm:cxn modelId="{977A8C24-5A46-3144-8B5C-B70FB59A470B}" type="presOf" srcId="{AF9E03C4-FB67-9C4C-859C-A418A5C0D5D1}" destId="{1E365333-8F14-554B-A4CF-474203182698}" srcOrd="0" destOrd="0" presId="urn:microsoft.com/office/officeart/2005/8/layout/hChevron3"/>
    <dgm:cxn modelId="{0BF85026-46AE-B443-8E0B-9548BE64F838}" type="presOf" srcId="{E17AE9EC-381B-F74D-9A2A-A6E1FAC467AB}" destId="{1ED98101-4CA3-234B-8737-5CF1C2D78068}" srcOrd="0" destOrd="0" presId="urn:microsoft.com/office/officeart/2005/8/layout/hChevron3"/>
    <dgm:cxn modelId="{2452383B-CC8B-F244-A501-0C5DD9E00022}" srcId="{3A3F8904-FE7A-E146-9611-5ED0D7FCCA9D}" destId="{4C32F1FB-EC9A-3A45-8A4C-B6700FB48722}" srcOrd="0" destOrd="0" parTransId="{807EF2A5-BBC2-724B-A0E0-BFAF3ADBCD74}" sibTransId="{FB67B2E8-1641-F240-AF3D-5A2772EFB9B7}"/>
    <dgm:cxn modelId="{F4812858-194A-024B-B58D-4654A5725873}" srcId="{3A3F8904-FE7A-E146-9611-5ED0D7FCCA9D}" destId="{DEDCDA09-A9CA-474B-8E92-03C550CB7BBA}" srcOrd="1" destOrd="0" parTransId="{1E55435B-D833-A144-9538-23507AB1008C}" sibTransId="{485C6B76-1D99-D048-A14A-42A50E2C269D}"/>
    <dgm:cxn modelId="{88750466-4341-7B41-94B3-02F22BA941BC}" type="presOf" srcId="{DEDCDA09-A9CA-474B-8E92-03C550CB7BBA}" destId="{D89B4769-3B39-8F47-A5CA-8F2F9FC97827}" srcOrd="0" destOrd="0" presId="urn:microsoft.com/office/officeart/2005/8/layout/hChevron3"/>
    <dgm:cxn modelId="{ED9F9F6A-1BF7-EC44-BD36-05602E816FEB}" srcId="{3A3F8904-FE7A-E146-9611-5ED0D7FCCA9D}" destId="{E17AE9EC-381B-F74D-9A2A-A6E1FAC467AB}" srcOrd="3" destOrd="0" parTransId="{798DCF34-962B-044D-AB60-B697D8D084A6}" sibTransId="{AA79722F-9322-4640-B431-CCC8B49981D0}"/>
    <dgm:cxn modelId="{9DA6AD8A-BC6F-024F-B15D-016D44FEF32F}" type="presOf" srcId="{3A3F8904-FE7A-E146-9611-5ED0D7FCCA9D}" destId="{FD4C2A45-40B2-254A-9A41-730499AFD3C4}" srcOrd="0" destOrd="0" presId="urn:microsoft.com/office/officeart/2005/8/layout/hChevron3"/>
    <dgm:cxn modelId="{C6A73990-BA9A-B74E-94AD-76D04A1DC9F1}" type="presOf" srcId="{ACE2EFD7-059D-D344-91A1-A5FA7C87CA36}" destId="{BD5555F1-B190-F14E-9EA9-E54D9A219891}" srcOrd="0" destOrd="0" presId="urn:microsoft.com/office/officeart/2005/8/layout/hChevron3"/>
    <dgm:cxn modelId="{749D3F94-3E54-D84A-B26D-2ED56C80A90E}" srcId="{3A3F8904-FE7A-E146-9611-5ED0D7FCCA9D}" destId="{ACE2EFD7-059D-D344-91A1-A5FA7C87CA36}" srcOrd="6" destOrd="0" parTransId="{DC083185-19DD-954B-A290-92B8D941977A}" sibTransId="{F2FF03DE-F84E-2643-BDB2-C56E3C3BAF52}"/>
    <dgm:cxn modelId="{69621D9B-F26B-AB44-8E88-9016754D371D}" type="presOf" srcId="{AC504407-6244-1C42-97F0-7788B6013A7B}" destId="{1F8CBE09-0633-2A46-8D3E-D201A11CB99F}" srcOrd="0" destOrd="0" presId="urn:microsoft.com/office/officeart/2005/8/layout/hChevron3"/>
    <dgm:cxn modelId="{6E138AA5-E688-3C4F-B909-B673BFF908F4}" srcId="{3A3F8904-FE7A-E146-9611-5ED0D7FCCA9D}" destId="{D01D901E-F177-CF43-96F3-485E1BCEAC70}" srcOrd="2" destOrd="0" parTransId="{4435EB2A-ED8C-A04D-BBF8-9EF1C14DE3ED}" sibTransId="{615B76B5-1336-9B4E-9E40-C37CE173A35B}"/>
    <dgm:cxn modelId="{BCCE50AD-2063-984B-BCDB-85ADF1D34DB2}" srcId="{3A3F8904-FE7A-E146-9611-5ED0D7FCCA9D}" destId="{AF9E03C4-FB67-9C4C-859C-A418A5C0D5D1}" srcOrd="7" destOrd="0" parTransId="{9FAF788E-6DE8-E842-87F9-71B590C0BD20}" sibTransId="{28A23DA0-5994-204B-B351-497E88828F90}"/>
    <dgm:cxn modelId="{DE43FBC3-3B56-3944-B787-E9581DAB7E1D}" type="presOf" srcId="{4C32F1FB-EC9A-3A45-8A4C-B6700FB48722}" destId="{37A52727-3717-0041-8394-6D6FA2C01369}" srcOrd="0" destOrd="0" presId="urn:microsoft.com/office/officeart/2005/8/layout/hChevron3"/>
    <dgm:cxn modelId="{72A19CDC-D9ED-5A4C-A002-775D3C8C70A0}" srcId="{3A3F8904-FE7A-E146-9611-5ED0D7FCCA9D}" destId="{0FC2D3C8-F89C-CF4E-B738-42461619CEF3}" srcOrd="4" destOrd="0" parTransId="{DED42793-6764-E744-BFC2-9B78D367359E}" sibTransId="{4B9595C8-34DF-D940-9F30-138945F5766A}"/>
    <dgm:cxn modelId="{11F30BDE-C2A9-C444-BF96-3A0FAB277EE1}" srcId="{3A3F8904-FE7A-E146-9611-5ED0D7FCCA9D}" destId="{AC504407-6244-1C42-97F0-7788B6013A7B}" srcOrd="5" destOrd="0" parTransId="{EB005B91-FACA-F24B-8796-C5D964F7BDE3}" sibTransId="{77AC8B5F-8833-6648-B5BA-B3F600753586}"/>
    <dgm:cxn modelId="{BE0516ED-5BDF-DE4E-9C6C-FBEAB2DDF278}" type="presOf" srcId="{0FC2D3C8-F89C-CF4E-B738-42461619CEF3}" destId="{0BD4ACAC-0D7C-014B-8A40-76E3653781C4}" srcOrd="0" destOrd="0" presId="urn:microsoft.com/office/officeart/2005/8/layout/hChevron3"/>
    <dgm:cxn modelId="{B06F4E51-C9D9-8E49-BB13-47EE5048FEE5}" type="presParOf" srcId="{FD4C2A45-40B2-254A-9A41-730499AFD3C4}" destId="{37A52727-3717-0041-8394-6D6FA2C01369}" srcOrd="0" destOrd="0" presId="urn:microsoft.com/office/officeart/2005/8/layout/hChevron3"/>
    <dgm:cxn modelId="{1109B0FE-BA75-6B41-96E0-39E3B04261B8}" type="presParOf" srcId="{FD4C2A45-40B2-254A-9A41-730499AFD3C4}" destId="{5BF98DC7-1D7E-FD44-AF78-97C6F282E1AD}" srcOrd="1" destOrd="0" presId="urn:microsoft.com/office/officeart/2005/8/layout/hChevron3"/>
    <dgm:cxn modelId="{240D221E-4F83-244F-B601-CBB5322067E3}" type="presParOf" srcId="{FD4C2A45-40B2-254A-9A41-730499AFD3C4}" destId="{D89B4769-3B39-8F47-A5CA-8F2F9FC97827}" srcOrd="2" destOrd="0" presId="urn:microsoft.com/office/officeart/2005/8/layout/hChevron3"/>
    <dgm:cxn modelId="{4A6F7AD5-C19F-A147-99C2-BE2040C87BE6}" type="presParOf" srcId="{FD4C2A45-40B2-254A-9A41-730499AFD3C4}" destId="{07B03470-ED9C-F54F-87C1-2EDE592EEEEB}" srcOrd="3" destOrd="0" presId="urn:microsoft.com/office/officeart/2005/8/layout/hChevron3"/>
    <dgm:cxn modelId="{FE1B693E-0278-4748-B183-312280D4879A}" type="presParOf" srcId="{FD4C2A45-40B2-254A-9A41-730499AFD3C4}" destId="{4F888851-6C46-0244-B45F-1838E62CA3A7}" srcOrd="4" destOrd="0" presId="urn:microsoft.com/office/officeart/2005/8/layout/hChevron3"/>
    <dgm:cxn modelId="{CA28F92B-84B2-6943-BD67-EB705E77EB34}" type="presParOf" srcId="{FD4C2A45-40B2-254A-9A41-730499AFD3C4}" destId="{E017BBD7-616B-1840-BBFB-AB3E8CB1517F}" srcOrd="5" destOrd="0" presId="urn:microsoft.com/office/officeart/2005/8/layout/hChevron3"/>
    <dgm:cxn modelId="{1FF9E83D-F629-E44B-8218-6924096CD72A}" type="presParOf" srcId="{FD4C2A45-40B2-254A-9A41-730499AFD3C4}" destId="{1ED98101-4CA3-234B-8737-5CF1C2D78068}" srcOrd="6" destOrd="0" presId="urn:microsoft.com/office/officeart/2005/8/layout/hChevron3"/>
    <dgm:cxn modelId="{419B912B-E590-E646-A4D2-3882052497AE}" type="presParOf" srcId="{FD4C2A45-40B2-254A-9A41-730499AFD3C4}" destId="{D0EE2357-661B-D84B-B997-FDB127850B34}" srcOrd="7" destOrd="0" presId="urn:microsoft.com/office/officeart/2005/8/layout/hChevron3"/>
    <dgm:cxn modelId="{D8FFCAA8-6D34-F14A-BE77-40805AD05A63}" type="presParOf" srcId="{FD4C2A45-40B2-254A-9A41-730499AFD3C4}" destId="{0BD4ACAC-0D7C-014B-8A40-76E3653781C4}" srcOrd="8" destOrd="0" presId="urn:microsoft.com/office/officeart/2005/8/layout/hChevron3"/>
    <dgm:cxn modelId="{553D4692-7F0A-D841-B478-91D1AF57523B}" type="presParOf" srcId="{FD4C2A45-40B2-254A-9A41-730499AFD3C4}" destId="{90D94C61-33DF-4343-9560-81D6BC2B1A30}" srcOrd="9" destOrd="0" presId="urn:microsoft.com/office/officeart/2005/8/layout/hChevron3"/>
    <dgm:cxn modelId="{699C0837-38C9-7644-8635-B1E035B36D96}" type="presParOf" srcId="{FD4C2A45-40B2-254A-9A41-730499AFD3C4}" destId="{1F8CBE09-0633-2A46-8D3E-D201A11CB99F}" srcOrd="10" destOrd="0" presId="urn:microsoft.com/office/officeart/2005/8/layout/hChevron3"/>
    <dgm:cxn modelId="{9484BB0A-E13C-074E-A09E-5818AB353513}" type="presParOf" srcId="{FD4C2A45-40B2-254A-9A41-730499AFD3C4}" destId="{DEBF305C-DA7A-5544-8CC9-36DCF134837E}" srcOrd="11" destOrd="0" presId="urn:microsoft.com/office/officeart/2005/8/layout/hChevron3"/>
    <dgm:cxn modelId="{44E1CB64-8443-B645-9C13-06D1AC4817C5}" type="presParOf" srcId="{FD4C2A45-40B2-254A-9A41-730499AFD3C4}" destId="{BD5555F1-B190-F14E-9EA9-E54D9A219891}" srcOrd="12" destOrd="0" presId="urn:microsoft.com/office/officeart/2005/8/layout/hChevron3"/>
    <dgm:cxn modelId="{2579995E-617D-464A-B33D-EDC6C63C7316}" type="presParOf" srcId="{FD4C2A45-40B2-254A-9A41-730499AFD3C4}" destId="{EFCAB627-F998-D548-9E54-A95E2E08EE0F}" srcOrd="13" destOrd="0" presId="urn:microsoft.com/office/officeart/2005/8/layout/hChevron3"/>
    <dgm:cxn modelId="{A0CE0490-9249-5F42-838D-3F8340FC3EA5}" type="presParOf" srcId="{FD4C2A45-40B2-254A-9A41-730499AFD3C4}" destId="{1E365333-8F14-554B-A4CF-474203182698}" srcOrd="14" destOrd="0" presId="urn:microsoft.com/office/officeart/2005/8/layout/hChevron3"/>
  </dgm:cxn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A3F8904-FE7A-E146-9611-5ED0D7FCCA9D}" type="doc">
      <dgm:prSet loTypeId="urn:microsoft.com/office/officeart/2005/8/layout/hChevron3" loCatId="" qsTypeId="urn:microsoft.com/office/officeart/2005/8/quickstyle/simple1" qsCatId="simple" csTypeId="urn:microsoft.com/office/officeart/2005/8/colors/accent0_1" csCatId="mainScheme" phldr="1"/>
      <dgm:spPr/>
    </dgm:pt>
    <dgm:pt modelId="{4C32F1FB-EC9A-3A45-8A4C-B6700FB48722}">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Preparation</a:t>
          </a:r>
        </a:p>
      </dgm:t>
    </dgm:pt>
    <dgm:pt modelId="{807EF2A5-BBC2-724B-A0E0-BFAF3ADBCD74}" type="parTrans" cxnId="{2452383B-CC8B-F244-A501-0C5DD9E00022}">
      <dgm:prSet/>
      <dgm:spPr/>
      <dgm:t>
        <a:bodyPr/>
        <a:lstStyle/>
        <a:p>
          <a:endParaRPr lang="en-US" sz="1050"/>
        </a:p>
      </dgm:t>
    </dgm:pt>
    <dgm:pt modelId="{FB67B2E8-1641-F240-AF3D-5A2772EFB9B7}" type="sibTrans" cxnId="{2452383B-CC8B-F244-A501-0C5DD9E00022}">
      <dgm:prSet/>
      <dgm:spPr/>
      <dgm:t>
        <a:bodyPr/>
        <a:lstStyle/>
        <a:p>
          <a:endParaRPr lang="en-US" sz="1050"/>
        </a:p>
      </dgm:t>
    </dgm:pt>
    <dgm:pt modelId="{DEDCDA09-A9CA-474B-8E92-03C550CB7BBA}">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Detection &amp; Analysis</a:t>
          </a:r>
        </a:p>
      </dgm:t>
    </dgm:pt>
    <dgm:pt modelId="{1E55435B-D833-A144-9538-23507AB1008C}" type="parTrans" cxnId="{F4812858-194A-024B-B58D-4654A5725873}">
      <dgm:prSet/>
      <dgm:spPr/>
      <dgm:t>
        <a:bodyPr/>
        <a:lstStyle/>
        <a:p>
          <a:endParaRPr lang="en-US" sz="1050"/>
        </a:p>
      </dgm:t>
    </dgm:pt>
    <dgm:pt modelId="{485C6B76-1D99-D048-A14A-42A50E2C269D}" type="sibTrans" cxnId="{F4812858-194A-024B-B58D-4654A5725873}">
      <dgm:prSet/>
      <dgm:spPr/>
      <dgm:t>
        <a:bodyPr/>
        <a:lstStyle/>
        <a:p>
          <a:endParaRPr lang="en-US" sz="1050"/>
        </a:p>
      </dgm:t>
    </dgm:pt>
    <dgm:pt modelId="{D01D901E-F177-CF43-96F3-485E1BCEAC70}">
      <dgm:prSet phldrT="[Text]" custT="1"/>
      <dgm:spPr>
        <a:solidFill>
          <a:srgbClr val="FBB746"/>
        </a:solidFill>
        <a:ln>
          <a:solidFill>
            <a:schemeClr val="tx1"/>
          </a:solidFill>
        </a:ln>
      </dgm:spPr>
      <dgm:t>
        <a:bodyPr/>
        <a:lstStyle/>
        <a:p>
          <a:pPr algn="l"/>
          <a:r>
            <a:rPr lang="en-US" sz="900" dirty="0"/>
            <a:t>Containment</a:t>
          </a:r>
        </a:p>
      </dgm:t>
    </dgm:pt>
    <dgm:pt modelId="{4435EB2A-ED8C-A04D-BBF8-9EF1C14DE3ED}" type="parTrans" cxnId="{6E138AA5-E688-3C4F-B909-B673BFF908F4}">
      <dgm:prSet/>
      <dgm:spPr/>
      <dgm:t>
        <a:bodyPr/>
        <a:lstStyle/>
        <a:p>
          <a:endParaRPr lang="en-US" sz="1050"/>
        </a:p>
      </dgm:t>
    </dgm:pt>
    <dgm:pt modelId="{615B76B5-1336-9B4E-9E40-C37CE173A35B}" type="sibTrans" cxnId="{6E138AA5-E688-3C4F-B909-B673BFF908F4}">
      <dgm:prSet/>
      <dgm:spPr/>
      <dgm:t>
        <a:bodyPr/>
        <a:lstStyle/>
        <a:p>
          <a:endParaRPr lang="en-US" sz="1050"/>
        </a:p>
      </dgm:t>
    </dgm:pt>
    <dgm:pt modelId="{E17AE9EC-381B-F74D-9A2A-A6E1FAC467A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Eradicate</a:t>
          </a:r>
        </a:p>
      </dgm:t>
    </dgm:pt>
    <dgm:pt modelId="{798DCF34-962B-044D-AB60-B697D8D084A6}" type="parTrans" cxnId="{ED9F9F6A-1BF7-EC44-BD36-05602E816FEB}">
      <dgm:prSet/>
      <dgm:spPr/>
      <dgm:t>
        <a:bodyPr/>
        <a:lstStyle/>
        <a:p>
          <a:endParaRPr lang="en-US" sz="1050"/>
        </a:p>
      </dgm:t>
    </dgm:pt>
    <dgm:pt modelId="{AA79722F-9322-4640-B431-CCC8B49981D0}" type="sibTrans" cxnId="{ED9F9F6A-1BF7-EC44-BD36-05602E816FEB}">
      <dgm:prSet/>
      <dgm:spPr/>
      <dgm:t>
        <a:bodyPr/>
        <a:lstStyle/>
        <a:p>
          <a:endParaRPr lang="en-US" sz="1050"/>
        </a:p>
      </dgm:t>
    </dgm:pt>
    <dgm:pt modelId="{0FC2D3C8-F89C-CF4E-B738-42461619CEF3}">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Remediate</a:t>
          </a:r>
        </a:p>
      </dgm:t>
    </dgm:pt>
    <dgm:pt modelId="{DED42793-6764-E744-BFC2-9B78D367359E}" type="parTrans" cxnId="{72A19CDC-D9ED-5A4C-A002-775D3C8C70A0}">
      <dgm:prSet/>
      <dgm:spPr/>
      <dgm:t>
        <a:bodyPr/>
        <a:lstStyle/>
        <a:p>
          <a:endParaRPr lang="en-US" sz="1050"/>
        </a:p>
      </dgm:t>
    </dgm:pt>
    <dgm:pt modelId="{4B9595C8-34DF-D940-9F30-138945F5766A}" type="sibTrans" cxnId="{72A19CDC-D9ED-5A4C-A002-775D3C8C70A0}">
      <dgm:prSet/>
      <dgm:spPr/>
      <dgm:t>
        <a:bodyPr/>
        <a:lstStyle/>
        <a:p>
          <a:endParaRPr lang="en-US" sz="1050"/>
        </a:p>
      </dgm:t>
    </dgm:pt>
    <dgm:pt modelId="{AC504407-6244-1C42-97F0-7788B6013A7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Recovery</a:t>
          </a:r>
        </a:p>
      </dgm:t>
    </dgm:pt>
    <dgm:pt modelId="{EB005B91-FACA-F24B-8796-C5D964F7BDE3}" type="parTrans" cxnId="{11F30BDE-C2A9-C444-BF96-3A0FAB277EE1}">
      <dgm:prSet/>
      <dgm:spPr/>
      <dgm:t>
        <a:bodyPr/>
        <a:lstStyle/>
        <a:p>
          <a:endParaRPr lang="en-US" sz="1050"/>
        </a:p>
      </dgm:t>
    </dgm:pt>
    <dgm:pt modelId="{77AC8B5F-8833-6648-B5BA-B3F600753586}" type="sibTrans" cxnId="{11F30BDE-C2A9-C444-BF96-3A0FAB277EE1}">
      <dgm:prSet/>
      <dgm:spPr/>
      <dgm:t>
        <a:bodyPr/>
        <a:lstStyle/>
        <a:p>
          <a:endParaRPr lang="en-US" sz="1050"/>
        </a:p>
      </dgm:t>
    </dgm:pt>
    <dgm:pt modelId="{ACE2EFD7-059D-D344-91A1-A5FA7C87CA36}">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Report</a:t>
          </a:r>
        </a:p>
      </dgm:t>
    </dgm:pt>
    <dgm:pt modelId="{DC083185-19DD-954B-A290-92B8D941977A}" type="parTrans" cxnId="{749D3F94-3E54-D84A-B26D-2ED56C80A90E}">
      <dgm:prSet/>
      <dgm:spPr/>
      <dgm:t>
        <a:bodyPr/>
        <a:lstStyle/>
        <a:p>
          <a:endParaRPr lang="en-US" sz="1050"/>
        </a:p>
      </dgm:t>
    </dgm:pt>
    <dgm:pt modelId="{F2FF03DE-F84E-2643-BDB2-C56E3C3BAF52}" type="sibTrans" cxnId="{749D3F94-3E54-D84A-B26D-2ED56C80A90E}">
      <dgm:prSet/>
      <dgm:spPr/>
      <dgm:t>
        <a:bodyPr/>
        <a:lstStyle/>
        <a:p>
          <a:endParaRPr lang="en-US" sz="1050"/>
        </a:p>
      </dgm:t>
    </dgm:pt>
    <dgm:pt modelId="{AF9E03C4-FB67-9C4C-859C-A418A5C0D5D1}">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Calibration</a:t>
          </a:r>
        </a:p>
      </dgm:t>
    </dgm:pt>
    <dgm:pt modelId="{9FAF788E-6DE8-E842-87F9-71B590C0BD20}" type="parTrans" cxnId="{BCCE50AD-2063-984B-BCDB-85ADF1D34DB2}">
      <dgm:prSet/>
      <dgm:spPr/>
      <dgm:t>
        <a:bodyPr/>
        <a:lstStyle/>
        <a:p>
          <a:endParaRPr lang="en-US" sz="1050"/>
        </a:p>
      </dgm:t>
    </dgm:pt>
    <dgm:pt modelId="{28A23DA0-5994-204B-B351-497E88828F90}" type="sibTrans" cxnId="{BCCE50AD-2063-984B-BCDB-85ADF1D34DB2}">
      <dgm:prSet/>
      <dgm:spPr/>
      <dgm:t>
        <a:bodyPr/>
        <a:lstStyle/>
        <a:p>
          <a:endParaRPr lang="en-US" sz="1050"/>
        </a:p>
      </dgm:t>
    </dgm:pt>
    <dgm:pt modelId="{FD4C2A45-40B2-254A-9A41-730499AFD3C4}" type="pres">
      <dgm:prSet presAssocID="{3A3F8904-FE7A-E146-9611-5ED0D7FCCA9D}" presName="Name0" presStyleCnt="0">
        <dgm:presLayoutVars>
          <dgm:dir/>
          <dgm:resizeHandles val="exact"/>
        </dgm:presLayoutVars>
      </dgm:prSet>
      <dgm:spPr/>
    </dgm:pt>
    <dgm:pt modelId="{37A52727-3717-0041-8394-6D6FA2C01369}" type="pres">
      <dgm:prSet presAssocID="{4C32F1FB-EC9A-3A45-8A4C-B6700FB48722}" presName="parTxOnly" presStyleLbl="node1" presStyleIdx="0" presStyleCnt="8" custScaleX="184590">
        <dgm:presLayoutVars>
          <dgm:bulletEnabled val="1"/>
        </dgm:presLayoutVars>
      </dgm:prSet>
      <dgm:spPr/>
    </dgm:pt>
    <dgm:pt modelId="{5BF98DC7-1D7E-FD44-AF78-97C6F282E1AD}" type="pres">
      <dgm:prSet presAssocID="{FB67B2E8-1641-F240-AF3D-5A2772EFB9B7}" presName="parSpace" presStyleCnt="0"/>
      <dgm:spPr/>
    </dgm:pt>
    <dgm:pt modelId="{D89B4769-3B39-8F47-A5CA-8F2F9FC97827}" type="pres">
      <dgm:prSet presAssocID="{DEDCDA09-A9CA-474B-8E92-03C550CB7BBA}" presName="parTxOnly" presStyleLbl="node1" presStyleIdx="1" presStyleCnt="8" custScaleX="99888" custLinFactNeighborX="56772">
        <dgm:presLayoutVars>
          <dgm:bulletEnabled val="1"/>
        </dgm:presLayoutVars>
      </dgm:prSet>
      <dgm:spPr/>
    </dgm:pt>
    <dgm:pt modelId="{07B03470-ED9C-F54F-87C1-2EDE592EEEEB}" type="pres">
      <dgm:prSet presAssocID="{485C6B76-1D99-D048-A14A-42A50E2C269D}" presName="parSpace" presStyleCnt="0"/>
      <dgm:spPr/>
    </dgm:pt>
    <dgm:pt modelId="{4F888851-6C46-0244-B45F-1838E62CA3A7}" type="pres">
      <dgm:prSet presAssocID="{D01D901E-F177-CF43-96F3-485E1BCEAC70}" presName="parTxOnly" presStyleLbl="node1" presStyleIdx="2" presStyleCnt="8" custScaleX="82992" custLinFactNeighborX="57846">
        <dgm:presLayoutVars>
          <dgm:bulletEnabled val="1"/>
        </dgm:presLayoutVars>
      </dgm:prSet>
      <dgm:spPr/>
    </dgm:pt>
    <dgm:pt modelId="{E017BBD7-616B-1840-BBFB-AB3E8CB1517F}" type="pres">
      <dgm:prSet presAssocID="{615B76B5-1336-9B4E-9E40-C37CE173A35B}" presName="parSpace" presStyleCnt="0"/>
      <dgm:spPr/>
    </dgm:pt>
    <dgm:pt modelId="{1ED98101-4CA3-234B-8737-5CF1C2D78068}" type="pres">
      <dgm:prSet presAssocID="{E17AE9EC-381B-F74D-9A2A-A6E1FAC467AB}" presName="parTxOnly" presStyleLbl="node1" presStyleIdx="3" presStyleCnt="8" custScaleX="80929" custLinFactNeighborX="-26185">
        <dgm:presLayoutVars>
          <dgm:bulletEnabled val="1"/>
        </dgm:presLayoutVars>
      </dgm:prSet>
      <dgm:spPr/>
    </dgm:pt>
    <dgm:pt modelId="{D0EE2357-661B-D84B-B997-FDB127850B34}" type="pres">
      <dgm:prSet presAssocID="{AA79722F-9322-4640-B431-CCC8B49981D0}" presName="parSpace" presStyleCnt="0"/>
      <dgm:spPr/>
    </dgm:pt>
    <dgm:pt modelId="{0BD4ACAC-0D7C-014B-8A40-76E3653781C4}" type="pres">
      <dgm:prSet presAssocID="{0FC2D3C8-F89C-CF4E-B738-42461619CEF3}" presName="parTxOnly" presStyleLbl="node1" presStyleIdx="4" presStyleCnt="8" custScaleX="75917" custLinFactNeighborX="-86819" custLinFactNeighborY="2147">
        <dgm:presLayoutVars>
          <dgm:bulletEnabled val="1"/>
        </dgm:presLayoutVars>
      </dgm:prSet>
      <dgm:spPr/>
    </dgm:pt>
    <dgm:pt modelId="{90D94C61-33DF-4343-9560-81D6BC2B1A30}" type="pres">
      <dgm:prSet presAssocID="{4B9595C8-34DF-D940-9F30-138945F5766A}" presName="parSpace" presStyleCnt="0"/>
      <dgm:spPr/>
    </dgm:pt>
    <dgm:pt modelId="{1F8CBE09-0633-2A46-8D3E-D201A11CB99F}" type="pres">
      <dgm:prSet presAssocID="{AC504407-6244-1C42-97F0-7788B6013A7B}" presName="parTxOnly" presStyleLbl="node1" presStyleIdx="5" presStyleCnt="8" custScaleX="65290" custLinFactX="-4066" custLinFactNeighborX="-100000" custLinFactNeighborY="2147">
        <dgm:presLayoutVars>
          <dgm:bulletEnabled val="1"/>
        </dgm:presLayoutVars>
      </dgm:prSet>
      <dgm:spPr/>
    </dgm:pt>
    <dgm:pt modelId="{DEBF305C-DA7A-5544-8CC9-36DCF134837E}" type="pres">
      <dgm:prSet presAssocID="{77AC8B5F-8833-6648-B5BA-B3F600753586}" presName="parSpace" presStyleCnt="0"/>
      <dgm:spPr/>
    </dgm:pt>
    <dgm:pt modelId="{BD5555F1-B190-F14E-9EA9-E54D9A219891}" type="pres">
      <dgm:prSet presAssocID="{ACE2EFD7-059D-D344-91A1-A5FA7C87CA36}" presName="parTxOnly" presStyleLbl="node1" presStyleIdx="6" presStyleCnt="8" custScaleX="88456" custLinFactNeighborX="-63742">
        <dgm:presLayoutVars>
          <dgm:bulletEnabled val="1"/>
        </dgm:presLayoutVars>
      </dgm:prSet>
      <dgm:spPr/>
    </dgm:pt>
    <dgm:pt modelId="{EFCAB627-F998-D548-9E54-A95E2E08EE0F}" type="pres">
      <dgm:prSet presAssocID="{F2FF03DE-F84E-2643-BDB2-C56E3C3BAF52}" presName="parSpace" presStyleCnt="0"/>
      <dgm:spPr/>
    </dgm:pt>
    <dgm:pt modelId="{1E365333-8F14-554B-A4CF-474203182698}" type="pres">
      <dgm:prSet presAssocID="{AF9E03C4-FB67-9C4C-859C-A418A5C0D5D1}" presName="parTxOnly" presStyleLbl="node1" presStyleIdx="7" presStyleCnt="8" custScaleX="108718">
        <dgm:presLayoutVars>
          <dgm:bulletEnabled val="1"/>
        </dgm:presLayoutVars>
      </dgm:prSet>
      <dgm:spPr/>
    </dgm:pt>
  </dgm:ptLst>
  <dgm:cxnLst>
    <dgm:cxn modelId="{0EC00223-1ED0-7D4C-ACA3-2649C28B2D07}" type="presOf" srcId="{D01D901E-F177-CF43-96F3-485E1BCEAC70}" destId="{4F888851-6C46-0244-B45F-1838E62CA3A7}" srcOrd="0" destOrd="0" presId="urn:microsoft.com/office/officeart/2005/8/layout/hChevron3"/>
    <dgm:cxn modelId="{977A8C24-5A46-3144-8B5C-B70FB59A470B}" type="presOf" srcId="{AF9E03C4-FB67-9C4C-859C-A418A5C0D5D1}" destId="{1E365333-8F14-554B-A4CF-474203182698}" srcOrd="0" destOrd="0" presId="urn:microsoft.com/office/officeart/2005/8/layout/hChevron3"/>
    <dgm:cxn modelId="{0BF85026-46AE-B443-8E0B-9548BE64F838}" type="presOf" srcId="{E17AE9EC-381B-F74D-9A2A-A6E1FAC467AB}" destId="{1ED98101-4CA3-234B-8737-5CF1C2D78068}" srcOrd="0" destOrd="0" presId="urn:microsoft.com/office/officeart/2005/8/layout/hChevron3"/>
    <dgm:cxn modelId="{2452383B-CC8B-F244-A501-0C5DD9E00022}" srcId="{3A3F8904-FE7A-E146-9611-5ED0D7FCCA9D}" destId="{4C32F1FB-EC9A-3A45-8A4C-B6700FB48722}" srcOrd="0" destOrd="0" parTransId="{807EF2A5-BBC2-724B-A0E0-BFAF3ADBCD74}" sibTransId="{FB67B2E8-1641-F240-AF3D-5A2772EFB9B7}"/>
    <dgm:cxn modelId="{F4812858-194A-024B-B58D-4654A5725873}" srcId="{3A3F8904-FE7A-E146-9611-5ED0D7FCCA9D}" destId="{DEDCDA09-A9CA-474B-8E92-03C550CB7BBA}" srcOrd="1" destOrd="0" parTransId="{1E55435B-D833-A144-9538-23507AB1008C}" sibTransId="{485C6B76-1D99-D048-A14A-42A50E2C269D}"/>
    <dgm:cxn modelId="{88750466-4341-7B41-94B3-02F22BA941BC}" type="presOf" srcId="{DEDCDA09-A9CA-474B-8E92-03C550CB7BBA}" destId="{D89B4769-3B39-8F47-A5CA-8F2F9FC97827}" srcOrd="0" destOrd="0" presId="urn:microsoft.com/office/officeart/2005/8/layout/hChevron3"/>
    <dgm:cxn modelId="{ED9F9F6A-1BF7-EC44-BD36-05602E816FEB}" srcId="{3A3F8904-FE7A-E146-9611-5ED0D7FCCA9D}" destId="{E17AE9EC-381B-F74D-9A2A-A6E1FAC467AB}" srcOrd="3" destOrd="0" parTransId="{798DCF34-962B-044D-AB60-B697D8D084A6}" sibTransId="{AA79722F-9322-4640-B431-CCC8B49981D0}"/>
    <dgm:cxn modelId="{9DA6AD8A-BC6F-024F-B15D-016D44FEF32F}" type="presOf" srcId="{3A3F8904-FE7A-E146-9611-5ED0D7FCCA9D}" destId="{FD4C2A45-40B2-254A-9A41-730499AFD3C4}" srcOrd="0" destOrd="0" presId="urn:microsoft.com/office/officeart/2005/8/layout/hChevron3"/>
    <dgm:cxn modelId="{C6A73990-BA9A-B74E-94AD-76D04A1DC9F1}" type="presOf" srcId="{ACE2EFD7-059D-D344-91A1-A5FA7C87CA36}" destId="{BD5555F1-B190-F14E-9EA9-E54D9A219891}" srcOrd="0" destOrd="0" presId="urn:microsoft.com/office/officeart/2005/8/layout/hChevron3"/>
    <dgm:cxn modelId="{749D3F94-3E54-D84A-B26D-2ED56C80A90E}" srcId="{3A3F8904-FE7A-E146-9611-5ED0D7FCCA9D}" destId="{ACE2EFD7-059D-D344-91A1-A5FA7C87CA36}" srcOrd="6" destOrd="0" parTransId="{DC083185-19DD-954B-A290-92B8D941977A}" sibTransId="{F2FF03DE-F84E-2643-BDB2-C56E3C3BAF52}"/>
    <dgm:cxn modelId="{69621D9B-F26B-AB44-8E88-9016754D371D}" type="presOf" srcId="{AC504407-6244-1C42-97F0-7788B6013A7B}" destId="{1F8CBE09-0633-2A46-8D3E-D201A11CB99F}" srcOrd="0" destOrd="0" presId="urn:microsoft.com/office/officeart/2005/8/layout/hChevron3"/>
    <dgm:cxn modelId="{6E138AA5-E688-3C4F-B909-B673BFF908F4}" srcId="{3A3F8904-FE7A-E146-9611-5ED0D7FCCA9D}" destId="{D01D901E-F177-CF43-96F3-485E1BCEAC70}" srcOrd="2" destOrd="0" parTransId="{4435EB2A-ED8C-A04D-BBF8-9EF1C14DE3ED}" sibTransId="{615B76B5-1336-9B4E-9E40-C37CE173A35B}"/>
    <dgm:cxn modelId="{BCCE50AD-2063-984B-BCDB-85ADF1D34DB2}" srcId="{3A3F8904-FE7A-E146-9611-5ED0D7FCCA9D}" destId="{AF9E03C4-FB67-9C4C-859C-A418A5C0D5D1}" srcOrd="7" destOrd="0" parTransId="{9FAF788E-6DE8-E842-87F9-71B590C0BD20}" sibTransId="{28A23DA0-5994-204B-B351-497E88828F90}"/>
    <dgm:cxn modelId="{DE43FBC3-3B56-3944-B787-E9581DAB7E1D}" type="presOf" srcId="{4C32F1FB-EC9A-3A45-8A4C-B6700FB48722}" destId="{37A52727-3717-0041-8394-6D6FA2C01369}" srcOrd="0" destOrd="0" presId="urn:microsoft.com/office/officeart/2005/8/layout/hChevron3"/>
    <dgm:cxn modelId="{72A19CDC-D9ED-5A4C-A002-775D3C8C70A0}" srcId="{3A3F8904-FE7A-E146-9611-5ED0D7FCCA9D}" destId="{0FC2D3C8-F89C-CF4E-B738-42461619CEF3}" srcOrd="4" destOrd="0" parTransId="{DED42793-6764-E744-BFC2-9B78D367359E}" sibTransId="{4B9595C8-34DF-D940-9F30-138945F5766A}"/>
    <dgm:cxn modelId="{11F30BDE-C2A9-C444-BF96-3A0FAB277EE1}" srcId="{3A3F8904-FE7A-E146-9611-5ED0D7FCCA9D}" destId="{AC504407-6244-1C42-97F0-7788B6013A7B}" srcOrd="5" destOrd="0" parTransId="{EB005B91-FACA-F24B-8796-C5D964F7BDE3}" sibTransId="{77AC8B5F-8833-6648-B5BA-B3F600753586}"/>
    <dgm:cxn modelId="{BE0516ED-5BDF-DE4E-9C6C-FBEAB2DDF278}" type="presOf" srcId="{0FC2D3C8-F89C-CF4E-B738-42461619CEF3}" destId="{0BD4ACAC-0D7C-014B-8A40-76E3653781C4}" srcOrd="0" destOrd="0" presId="urn:microsoft.com/office/officeart/2005/8/layout/hChevron3"/>
    <dgm:cxn modelId="{B06F4E51-C9D9-8E49-BB13-47EE5048FEE5}" type="presParOf" srcId="{FD4C2A45-40B2-254A-9A41-730499AFD3C4}" destId="{37A52727-3717-0041-8394-6D6FA2C01369}" srcOrd="0" destOrd="0" presId="urn:microsoft.com/office/officeart/2005/8/layout/hChevron3"/>
    <dgm:cxn modelId="{1109B0FE-BA75-6B41-96E0-39E3B04261B8}" type="presParOf" srcId="{FD4C2A45-40B2-254A-9A41-730499AFD3C4}" destId="{5BF98DC7-1D7E-FD44-AF78-97C6F282E1AD}" srcOrd="1" destOrd="0" presId="urn:microsoft.com/office/officeart/2005/8/layout/hChevron3"/>
    <dgm:cxn modelId="{240D221E-4F83-244F-B601-CBB5322067E3}" type="presParOf" srcId="{FD4C2A45-40B2-254A-9A41-730499AFD3C4}" destId="{D89B4769-3B39-8F47-A5CA-8F2F9FC97827}" srcOrd="2" destOrd="0" presId="urn:microsoft.com/office/officeart/2005/8/layout/hChevron3"/>
    <dgm:cxn modelId="{4A6F7AD5-C19F-A147-99C2-BE2040C87BE6}" type="presParOf" srcId="{FD4C2A45-40B2-254A-9A41-730499AFD3C4}" destId="{07B03470-ED9C-F54F-87C1-2EDE592EEEEB}" srcOrd="3" destOrd="0" presId="urn:microsoft.com/office/officeart/2005/8/layout/hChevron3"/>
    <dgm:cxn modelId="{FE1B693E-0278-4748-B183-312280D4879A}" type="presParOf" srcId="{FD4C2A45-40B2-254A-9A41-730499AFD3C4}" destId="{4F888851-6C46-0244-B45F-1838E62CA3A7}" srcOrd="4" destOrd="0" presId="urn:microsoft.com/office/officeart/2005/8/layout/hChevron3"/>
    <dgm:cxn modelId="{CA28F92B-84B2-6943-BD67-EB705E77EB34}" type="presParOf" srcId="{FD4C2A45-40B2-254A-9A41-730499AFD3C4}" destId="{E017BBD7-616B-1840-BBFB-AB3E8CB1517F}" srcOrd="5" destOrd="0" presId="urn:microsoft.com/office/officeart/2005/8/layout/hChevron3"/>
    <dgm:cxn modelId="{1FF9E83D-F629-E44B-8218-6924096CD72A}" type="presParOf" srcId="{FD4C2A45-40B2-254A-9A41-730499AFD3C4}" destId="{1ED98101-4CA3-234B-8737-5CF1C2D78068}" srcOrd="6" destOrd="0" presId="urn:microsoft.com/office/officeart/2005/8/layout/hChevron3"/>
    <dgm:cxn modelId="{419B912B-E590-E646-A4D2-3882052497AE}" type="presParOf" srcId="{FD4C2A45-40B2-254A-9A41-730499AFD3C4}" destId="{D0EE2357-661B-D84B-B997-FDB127850B34}" srcOrd="7" destOrd="0" presId="urn:microsoft.com/office/officeart/2005/8/layout/hChevron3"/>
    <dgm:cxn modelId="{D8FFCAA8-6D34-F14A-BE77-40805AD05A63}" type="presParOf" srcId="{FD4C2A45-40B2-254A-9A41-730499AFD3C4}" destId="{0BD4ACAC-0D7C-014B-8A40-76E3653781C4}" srcOrd="8" destOrd="0" presId="urn:microsoft.com/office/officeart/2005/8/layout/hChevron3"/>
    <dgm:cxn modelId="{553D4692-7F0A-D841-B478-91D1AF57523B}" type="presParOf" srcId="{FD4C2A45-40B2-254A-9A41-730499AFD3C4}" destId="{90D94C61-33DF-4343-9560-81D6BC2B1A30}" srcOrd="9" destOrd="0" presId="urn:microsoft.com/office/officeart/2005/8/layout/hChevron3"/>
    <dgm:cxn modelId="{699C0837-38C9-7644-8635-B1E035B36D96}" type="presParOf" srcId="{FD4C2A45-40B2-254A-9A41-730499AFD3C4}" destId="{1F8CBE09-0633-2A46-8D3E-D201A11CB99F}" srcOrd="10" destOrd="0" presId="urn:microsoft.com/office/officeart/2005/8/layout/hChevron3"/>
    <dgm:cxn modelId="{9484BB0A-E13C-074E-A09E-5818AB353513}" type="presParOf" srcId="{FD4C2A45-40B2-254A-9A41-730499AFD3C4}" destId="{DEBF305C-DA7A-5544-8CC9-36DCF134837E}" srcOrd="11" destOrd="0" presId="urn:microsoft.com/office/officeart/2005/8/layout/hChevron3"/>
    <dgm:cxn modelId="{44E1CB64-8443-B645-9C13-06D1AC4817C5}" type="presParOf" srcId="{FD4C2A45-40B2-254A-9A41-730499AFD3C4}" destId="{BD5555F1-B190-F14E-9EA9-E54D9A219891}" srcOrd="12" destOrd="0" presId="urn:microsoft.com/office/officeart/2005/8/layout/hChevron3"/>
    <dgm:cxn modelId="{2579995E-617D-464A-B33D-EDC6C63C7316}" type="presParOf" srcId="{FD4C2A45-40B2-254A-9A41-730499AFD3C4}" destId="{EFCAB627-F998-D548-9E54-A95E2E08EE0F}" srcOrd="13" destOrd="0" presId="urn:microsoft.com/office/officeart/2005/8/layout/hChevron3"/>
    <dgm:cxn modelId="{A0CE0490-9249-5F42-838D-3F8340FC3EA5}" type="presParOf" srcId="{FD4C2A45-40B2-254A-9A41-730499AFD3C4}" destId="{1E365333-8F14-554B-A4CF-474203182698}" srcOrd="14" destOrd="0" presId="urn:microsoft.com/office/officeart/2005/8/layout/hChevron3"/>
  </dgm:cxn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3F8904-FE7A-E146-9611-5ED0D7FCCA9D}" type="doc">
      <dgm:prSet loTypeId="urn:microsoft.com/office/officeart/2005/8/layout/hChevron3" loCatId="" qsTypeId="urn:microsoft.com/office/officeart/2005/8/quickstyle/simple1" qsCatId="simple" csTypeId="urn:microsoft.com/office/officeart/2005/8/colors/accent0_1" csCatId="mainScheme" phldr="1"/>
      <dgm:spPr/>
    </dgm:pt>
    <dgm:pt modelId="{4C32F1FB-EC9A-3A45-8A4C-B6700FB48722}">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Preparation</a:t>
          </a:r>
        </a:p>
      </dgm:t>
    </dgm:pt>
    <dgm:pt modelId="{807EF2A5-BBC2-724B-A0E0-BFAF3ADBCD74}" type="parTrans" cxnId="{2452383B-CC8B-F244-A501-0C5DD9E00022}">
      <dgm:prSet/>
      <dgm:spPr/>
      <dgm:t>
        <a:bodyPr/>
        <a:lstStyle/>
        <a:p>
          <a:endParaRPr lang="en-US" sz="1050"/>
        </a:p>
      </dgm:t>
    </dgm:pt>
    <dgm:pt modelId="{FB67B2E8-1641-F240-AF3D-5A2772EFB9B7}" type="sibTrans" cxnId="{2452383B-CC8B-F244-A501-0C5DD9E00022}">
      <dgm:prSet/>
      <dgm:spPr/>
      <dgm:t>
        <a:bodyPr/>
        <a:lstStyle/>
        <a:p>
          <a:endParaRPr lang="en-US" sz="1050"/>
        </a:p>
      </dgm:t>
    </dgm:pt>
    <dgm:pt modelId="{DEDCDA09-A9CA-474B-8E92-03C550CB7BBA}">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Detection &amp; Analysis</a:t>
          </a:r>
        </a:p>
      </dgm:t>
    </dgm:pt>
    <dgm:pt modelId="{1E55435B-D833-A144-9538-23507AB1008C}" type="parTrans" cxnId="{F4812858-194A-024B-B58D-4654A5725873}">
      <dgm:prSet/>
      <dgm:spPr/>
      <dgm:t>
        <a:bodyPr/>
        <a:lstStyle/>
        <a:p>
          <a:endParaRPr lang="en-US" sz="1050"/>
        </a:p>
      </dgm:t>
    </dgm:pt>
    <dgm:pt modelId="{485C6B76-1D99-D048-A14A-42A50E2C269D}" type="sibTrans" cxnId="{F4812858-194A-024B-B58D-4654A5725873}">
      <dgm:prSet/>
      <dgm:spPr/>
      <dgm:t>
        <a:bodyPr/>
        <a:lstStyle/>
        <a:p>
          <a:endParaRPr lang="en-US" sz="1050"/>
        </a:p>
      </dgm:t>
    </dgm:pt>
    <dgm:pt modelId="{D01D901E-F177-CF43-96F3-485E1BCEAC70}">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Containment</a:t>
          </a:r>
        </a:p>
      </dgm:t>
    </dgm:pt>
    <dgm:pt modelId="{4435EB2A-ED8C-A04D-BBF8-9EF1C14DE3ED}" type="parTrans" cxnId="{6E138AA5-E688-3C4F-B909-B673BFF908F4}">
      <dgm:prSet/>
      <dgm:spPr/>
      <dgm:t>
        <a:bodyPr/>
        <a:lstStyle/>
        <a:p>
          <a:endParaRPr lang="en-US" sz="1050"/>
        </a:p>
      </dgm:t>
    </dgm:pt>
    <dgm:pt modelId="{615B76B5-1336-9B4E-9E40-C37CE173A35B}" type="sibTrans" cxnId="{6E138AA5-E688-3C4F-B909-B673BFF908F4}">
      <dgm:prSet/>
      <dgm:spPr/>
      <dgm:t>
        <a:bodyPr/>
        <a:lstStyle/>
        <a:p>
          <a:endParaRPr lang="en-US" sz="1050"/>
        </a:p>
      </dgm:t>
    </dgm:pt>
    <dgm:pt modelId="{E17AE9EC-381B-F74D-9A2A-A6E1FAC467AB}">
      <dgm:prSet phldrT="[Text]" custT="1"/>
      <dgm:spPr>
        <a:solidFill>
          <a:srgbClr val="FBB746"/>
        </a:solidFill>
        <a:ln>
          <a:solidFill>
            <a:schemeClr val="tx1"/>
          </a:solidFill>
        </a:ln>
      </dgm:spPr>
      <dgm:t>
        <a:bodyPr/>
        <a:lstStyle/>
        <a:p>
          <a:pPr algn="l"/>
          <a:r>
            <a:rPr lang="en-US" sz="900" dirty="0"/>
            <a:t>Eradicate</a:t>
          </a:r>
        </a:p>
      </dgm:t>
    </dgm:pt>
    <dgm:pt modelId="{798DCF34-962B-044D-AB60-B697D8D084A6}" type="parTrans" cxnId="{ED9F9F6A-1BF7-EC44-BD36-05602E816FEB}">
      <dgm:prSet/>
      <dgm:spPr/>
      <dgm:t>
        <a:bodyPr/>
        <a:lstStyle/>
        <a:p>
          <a:endParaRPr lang="en-US" sz="1050"/>
        </a:p>
      </dgm:t>
    </dgm:pt>
    <dgm:pt modelId="{AA79722F-9322-4640-B431-CCC8B49981D0}" type="sibTrans" cxnId="{ED9F9F6A-1BF7-EC44-BD36-05602E816FEB}">
      <dgm:prSet/>
      <dgm:spPr/>
      <dgm:t>
        <a:bodyPr/>
        <a:lstStyle/>
        <a:p>
          <a:endParaRPr lang="en-US" sz="1050"/>
        </a:p>
      </dgm:t>
    </dgm:pt>
    <dgm:pt modelId="{0FC2D3C8-F89C-CF4E-B738-42461619CEF3}">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Remediate</a:t>
          </a:r>
        </a:p>
      </dgm:t>
    </dgm:pt>
    <dgm:pt modelId="{DED42793-6764-E744-BFC2-9B78D367359E}" type="parTrans" cxnId="{72A19CDC-D9ED-5A4C-A002-775D3C8C70A0}">
      <dgm:prSet/>
      <dgm:spPr/>
      <dgm:t>
        <a:bodyPr/>
        <a:lstStyle/>
        <a:p>
          <a:endParaRPr lang="en-US" sz="1050"/>
        </a:p>
      </dgm:t>
    </dgm:pt>
    <dgm:pt modelId="{4B9595C8-34DF-D940-9F30-138945F5766A}" type="sibTrans" cxnId="{72A19CDC-D9ED-5A4C-A002-775D3C8C70A0}">
      <dgm:prSet/>
      <dgm:spPr/>
      <dgm:t>
        <a:bodyPr/>
        <a:lstStyle/>
        <a:p>
          <a:endParaRPr lang="en-US" sz="1050"/>
        </a:p>
      </dgm:t>
    </dgm:pt>
    <dgm:pt modelId="{AC504407-6244-1C42-97F0-7788B6013A7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Recovery</a:t>
          </a:r>
        </a:p>
      </dgm:t>
    </dgm:pt>
    <dgm:pt modelId="{EB005B91-FACA-F24B-8796-C5D964F7BDE3}" type="parTrans" cxnId="{11F30BDE-C2A9-C444-BF96-3A0FAB277EE1}">
      <dgm:prSet/>
      <dgm:spPr/>
      <dgm:t>
        <a:bodyPr/>
        <a:lstStyle/>
        <a:p>
          <a:endParaRPr lang="en-US" sz="1050"/>
        </a:p>
      </dgm:t>
    </dgm:pt>
    <dgm:pt modelId="{77AC8B5F-8833-6648-B5BA-B3F600753586}" type="sibTrans" cxnId="{11F30BDE-C2A9-C444-BF96-3A0FAB277EE1}">
      <dgm:prSet/>
      <dgm:spPr/>
      <dgm:t>
        <a:bodyPr/>
        <a:lstStyle/>
        <a:p>
          <a:endParaRPr lang="en-US" sz="1050"/>
        </a:p>
      </dgm:t>
    </dgm:pt>
    <dgm:pt modelId="{ACE2EFD7-059D-D344-91A1-A5FA7C87CA36}">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Report</a:t>
          </a:r>
        </a:p>
      </dgm:t>
    </dgm:pt>
    <dgm:pt modelId="{DC083185-19DD-954B-A290-92B8D941977A}" type="parTrans" cxnId="{749D3F94-3E54-D84A-B26D-2ED56C80A90E}">
      <dgm:prSet/>
      <dgm:spPr/>
      <dgm:t>
        <a:bodyPr/>
        <a:lstStyle/>
        <a:p>
          <a:endParaRPr lang="en-US" sz="1050"/>
        </a:p>
      </dgm:t>
    </dgm:pt>
    <dgm:pt modelId="{F2FF03DE-F84E-2643-BDB2-C56E3C3BAF52}" type="sibTrans" cxnId="{749D3F94-3E54-D84A-B26D-2ED56C80A90E}">
      <dgm:prSet/>
      <dgm:spPr/>
      <dgm:t>
        <a:bodyPr/>
        <a:lstStyle/>
        <a:p>
          <a:endParaRPr lang="en-US" sz="1050"/>
        </a:p>
      </dgm:t>
    </dgm:pt>
    <dgm:pt modelId="{AF9E03C4-FB67-9C4C-859C-A418A5C0D5D1}">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Calibration</a:t>
          </a:r>
        </a:p>
      </dgm:t>
    </dgm:pt>
    <dgm:pt modelId="{9FAF788E-6DE8-E842-87F9-71B590C0BD20}" type="parTrans" cxnId="{BCCE50AD-2063-984B-BCDB-85ADF1D34DB2}">
      <dgm:prSet/>
      <dgm:spPr/>
      <dgm:t>
        <a:bodyPr/>
        <a:lstStyle/>
        <a:p>
          <a:endParaRPr lang="en-US" sz="1050"/>
        </a:p>
      </dgm:t>
    </dgm:pt>
    <dgm:pt modelId="{28A23DA0-5994-204B-B351-497E88828F90}" type="sibTrans" cxnId="{BCCE50AD-2063-984B-BCDB-85ADF1D34DB2}">
      <dgm:prSet/>
      <dgm:spPr/>
      <dgm:t>
        <a:bodyPr/>
        <a:lstStyle/>
        <a:p>
          <a:endParaRPr lang="en-US" sz="1050"/>
        </a:p>
      </dgm:t>
    </dgm:pt>
    <dgm:pt modelId="{FD4C2A45-40B2-254A-9A41-730499AFD3C4}" type="pres">
      <dgm:prSet presAssocID="{3A3F8904-FE7A-E146-9611-5ED0D7FCCA9D}" presName="Name0" presStyleCnt="0">
        <dgm:presLayoutVars>
          <dgm:dir/>
          <dgm:resizeHandles val="exact"/>
        </dgm:presLayoutVars>
      </dgm:prSet>
      <dgm:spPr/>
    </dgm:pt>
    <dgm:pt modelId="{37A52727-3717-0041-8394-6D6FA2C01369}" type="pres">
      <dgm:prSet presAssocID="{4C32F1FB-EC9A-3A45-8A4C-B6700FB48722}" presName="parTxOnly" presStyleLbl="node1" presStyleIdx="0" presStyleCnt="8" custScaleX="184590">
        <dgm:presLayoutVars>
          <dgm:bulletEnabled val="1"/>
        </dgm:presLayoutVars>
      </dgm:prSet>
      <dgm:spPr/>
    </dgm:pt>
    <dgm:pt modelId="{5BF98DC7-1D7E-FD44-AF78-97C6F282E1AD}" type="pres">
      <dgm:prSet presAssocID="{FB67B2E8-1641-F240-AF3D-5A2772EFB9B7}" presName="parSpace" presStyleCnt="0"/>
      <dgm:spPr/>
    </dgm:pt>
    <dgm:pt modelId="{D89B4769-3B39-8F47-A5CA-8F2F9FC97827}" type="pres">
      <dgm:prSet presAssocID="{DEDCDA09-A9CA-474B-8E92-03C550CB7BBA}" presName="parTxOnly" presStyleLbl="node1" presStyleIdx="1" presStyleCnt="8" custScaleX="99888" custLinFactNeighborX="56772">
        <dgm:presLayoutVars>
          <dgm:bulletEnabled val="1"/>
        </dgm:presLayoutVars>
      </dgm:prSet>
      <dgm:spPr/>
    </dgm:pt>
    <dgm:pt modelId="{07B03470-ED9C-F54F-87C1-2EDE592EEEEB}" type="pres">
      <dgm:prSet presAssocID="{485C6B76-1D99-D048-A14A-42A50E2C269D}" presName="parSpace" presStyleCnt="0"/>
      <dgm:spPr/>
    </dgm:pt>
    <dgm:pt modelId="{4F888851-6C46-0244-B45F-1838E62CA3A7}" type="pres">
      <dgm:prSet presAssocID="{D01D901E-F177-CF43-96F3-485E1BCEAC70}" presName="parTxOnly" presStyleLbl="node1" presStyleIdx="2" presStyleCnt="8" custScaleX="82992" custLinFactNeighborX="57846">
        <dgm:presLayoutVars>
          <dgm:bulletEnabled val="1"/>
        </dgm:presLayoutVars>
      </dgm:prSet>
      <dgm:spPr/>
    </dgm:pt>
    <dgm:pt modelId="{E017BBD7-616B-1840-BBFB-AB3E8CB1517F}" type="pres">
      <dgm:prSet presAssocID="{615B76B5-1336-9B4E-9E40-C37CE173A35B}" presName="parSpace" presStyleCnt="0"/>
      <dgm:spPr/>
    </dgm:pt>
    <dgm:pt modelId="{1ED98101-4CA3-234B-8737-5CF1C2D78068}" type="pres">
      <dgm:prSet presAssocID="{E17AE9EC-381B-F74D-9A2A-A6E1FAC467AB}" presName="parTxOnly" presStyleLbl="node1" presStyleIdx="3" presStyleCnt="8" custScaleX="80929" custLinFactNeighborX="-26185">
        <dgm:presLayoutVars>
          <dgm:bulletEnabled val="1"/>
        </dgm:presLayoutVars>
      </dgm:prSet>
      <dgm:spPr/>
    </dgm:pt>
    <dgm:pt modelId="{D0EE2357-661B-D84B-B997-FDB127850B34}" type="pres">
      <dgm:prSet presAssocID="{AA79722F-9322-4640-B431-CCC8B49981D0}" presName="parSpace" presStyleCnt="0"/>
      <dgm:spPr/>
    </dgm:pt>
    <dgm:pt modelId="{0BD4ACAC-0D7C-014B-8A40-76E3653781C4}" type="pres">
      <dgm:prSet presAssocID="{0FC2D3C8-F89C-CF4E-B738-42461619CEF3}" presName="parTxOnly" presStyleLbl="node1" presStyleIdx="4" presStyleCnt="8" custScaleX="75917" custLinFactNeighborX="-86819" custLinFactNeighborY="2147">
        <dgm:presLayoutVars>
          <dgm:bulletEnabled val="1"/>
        </dgm:presLayoutVars>
      </dgm:prSet>
      <dgm:spPr/>
    </dgm:pt>
    <dgm:pt modelId="{90D94C61-33DF-4343-9560-81D6BC2B1A30}" type="pres">
      <dgm:prSet presAssocID="{4B9595C8-34DF-D940-9F30-138945F5766A}" presName="parSpace" presStyleCnt="0"/>
      <dgm:spPr/>
    </dgm:pt>
    <dgm:pt modelId="{1F8CBE09-0633-2A46-8D3E-D201A11CB99F}" type="pres">
      <dgm:prSet presAssocID="{AC504407-6244-1C42-97F0-7788B6013A7B}" presName="parTxOnly" presStyleLbl="node1" presStyleIdx="5" presStyleCnt="8" custScaleX="65290" custLinFactX="-4066" custLinFactNeighborX="-100000" custLinFactNeighborY="2147">
        <dgm:presLayoutVars>
          <dgm:bulletEnabled val="1"/>
        </dgm:presLayoutVars>
      </dgm:prSet>
      <dgm:spPr/>
    </dgm:pt>
    <dgm:pt modelId="{DEBF305C-DA7A-5544-8CC9-36DCF134837E}" type="pres">
      <dgm:prSet presAssocID="{77AC8B5F-8833-6648-B5BA-B3F600753586}" presName="parSpace" presStyleCnt="0"/>
      <dgm:spPr/>
    </dgm:pt>
    <dgm:pt modelId="{BD5555F1-B190-F14E-9EA9-E54D9A219891}" type="pres">
      <dgm:prSet presAssocID="{ACE2EFD7-059D-D344-91A1-A5FA7C87CA36}" presName="parTxOnly" presStyleLbl="node1" presStyleIdx="6" presStyleCnt="8" custScaleX="88456" custLinFactNeighborX="-63742">
        <dgm:presLayoutVars>
          <dgm:bulletEnabled val="1"/>
        </dgm:presLayoutVars>
      </dgm:prSet>
      <dgm:spPr/>
    </dgm:pt>
    <dgm:pt modelId="{EFCAB627-F998-D548-9E54-A95E2E08EE0F}" type="pres">
      <dgm:prSet presAssocID="{F2FF03DE-F84E-2643-BDB2-C56E3C3BAF52}" presName="parSpace" presStyleCnt="0"/>
      <dgm:spPr/>
    </dgm:pt>
    <dgm:pt modelId="{1E365333-8F14-554B-A4CF-474203182698}" type="pres">
      <dgm:prSet presAssocID="{AF9E03C4-FB67-9C4C-859C-A418A5C0D5D1}" presName="parTxOnly" presStyleLbl="node1" presStyleIdx="7" presStyleCnt="8" custScaleX="108718">
        <dgm:presLayoutVars>
          <dgm:bulletEnabled val="1"/>
        </dgm:presLayoutVars>
      </dgm:prSet>
      <dgm:spPr/>
    </dgm:pt>
  </dgm:ptLst>
  <dgm:cxnLst>
    <dgm:cxn modelId="{0EC00223-1ED0-7D4C-ACA3-2649C28B2D07}" type="presOf" srcId="{D01D901E-F177-CF43-96F3-485E1BCEAC70}" destId="{4F888851-6C46-0244-B45F-1838E62CA3A7}" srcOrd="0" destOrd="0" presId="urn:microsoft.com/office/officeart/2005/8/layout/hChevron3"/>
    <dgm:cxn modelId="{977A8C24-5A46-3144-8B5C-B70FB59A470B}" type="presOf" srcId="{AF9E03C4-FB67-9C4C-859C-A418A5C0D5D1}" destId="{1E365333-8F14-554B-A4CF-474203182698}" srcOrd="0" destOrd="0" presId="urn:microsoft.com/office/officeart/2005/8/layout/hChevron3"/>
    <dgm:cxn modelId="{0BF85026-46AE-B443-8E0B-9548BE64F838}" type="presOf" srcId="{E17AE9EC-381B-F74D-9A2A-A6E1FAC467AB}" destId="{1ED98101-4CA3-234B-8737-5CF1C2D78068}" srcOrd="0" destOrd="0" presId="urn:microsoft.com/office/officeart/2005/8/layout/hChevron3"/>
    <dgm:cxn modelId="{2452383B-CC8B-F244-A501-0C5DD9E00022}" srcId="{3A3F8904-FE7A-E146-9611-5ED0D7FCCA9D}" destId="{4C32F1FB-EC9A-3A45-8A4C-B6700FB48722}" srcOrd="0" destOrd="0" parTransId="{807EF2A5-BBC2-724B-A0E0-BFAF3ADBCD74}" sibTransId="{FB67B2E8-1641-F240-AF3D-5A2772EFB9B7}"/>
    <dgm:cxn modelId="{F4812858-194A-024B-B58D-4654A5725873}" srcId="{3A3F8904-FE7A-E146-9611-5ED0D7FCCA9D}" destId="{DEDCDA09-A9CA-474B-8E92-03C550CB7BBA}" srcOrd="1" destOrd="0" parTransId="{1E55435B-D833-A144-9538-23507AB1008C}" sibTransId="{485C6B76-1D99-D048-A14A-42A50E2C269D}"/>
    <dgm:cxn modelId="{88750466-4341-7B41-94B3-02F22BA941BC}" type="presOf" srcId="{DEDCDA09-A9CA-474B-8E92-03C550CB7BBA}" destId="{D89B4769-3B39-8F47-A5CA-8F2F9FC97827}" srcOrd="0" destOrd="0" presId="urn:microsoft.com/office/officeart/2005/8/layout/hChevron3"/>
    <dgm:cxn modelId="{ED9F9F6A-1BF7-EC44-BD36-05602E816FEB}" srcId="{3A3F8904-FE7A-E146-9611-5ED0D7FCCA9D}" destId="{E17AE9EC-381B-F74D-9A2A-A6E1FAC467AB}" srcOrd="3" destOrd="0" parTransId="{798DCF34-962B-044D-AB60-B697D8D084A6}" sibTransId="{AA79722F-9322-4640-B431-CCC8B49981D0}"/>
    <dgm:cxn modelId="{9DA6AD8A-BC6F-024F-B15D-016D44FEF32F}" type="presOf" srcId="{3A3F8904-FE7A-E146-9611-5ED0D7FCCA9D}" destId="{FD4C2A45-40B2-254A-9A41-730499AFD3C4}" srcOrd="0" destOrd="0" presId="urn:microsoft.com/office/officeart/2005/8/layout/hChevron3"/>
    <dgm:cxn modelId="{C6A73990-BA9A-B74E-94AD-76D04A1DC9F1}" type="presOf" srcId="{ACE2EFD7-059D-D344-91A1-A5FA7C87CA36}" destId="{BD5555F1-B190-F14E-9EA9-E54D9A219891}" srcOrd="0" destOrd="0" presId="urn:microsoft.com/office/officeart/2005/8/layout/hChevron3"/>
    <dgm:cxn modelId="{749D3F94-3E54-D84A-B26D-2ED56C80A90E}" srcId="{3A3F8904-FE7A-E146-9611-5ED0D7FCCA9D}" destId="{ACE2EFD7-059D-D344-91A1-A5FA7C87CA36}" srcOrd="6" destOrd="0" parTransId="{DC083185-19DD-954B-A290-92B8D941977A}" sibTransId="{F2FF03DE-F84E-2643-BDB2-C56E3C3BAF52}"/>
    <dgm:cxn modelId="{69621D9B-F26B-AB44-8E88-9016754D371D}" type="presOf" srcId="{AC504407-6244-1C42-97F0-7788B6013A7B}" destId="{1F8CBE09-0633-2A46-8D3E-D201A11CB99F}" srcOrd="0" destOrd="0" presId="urn:microsoft.com/office/officeart/2005/8/layout/hChevron3"/>
    <dgm:cxn modelId="{6E138AA5-E688-3C4F-B909-B673BFF908F4}" srcId="{3A3F8904-FE7A-E146-9611-5ED0D7FCCA9D}" destId="{D01D901E-F177-CF43-96F3-485E1BCEAC70}" srcOrd="2" destOrd="0" parTransId="{4435EB2A-ED8C-A04D-BBF8-9EF1C14DE3ED}" sibTransId="{615B76B5-1336-9B4E-9E40-C37CE173A35B}"/>
    <dgm:cxn modelId="{BCCE50AD-2063-984B-BCDB-85ADF1D34DB2}" srcId="{3A3F8904-FE7A-E146-9611-5ED0D7FCCA9D}" destId="{AF9E03C4-FB67-9C4C-859C-A418A5C0D5D1}" srcOrd="7" destOrd="0" parTransId="{9FAF788E-6DE8-E842-87F9-71B590C0BD20}" sibTransId="{28A23DA0-5994-204B-B351-497E88828F90}"/>
    <dgm:cxn modelId="{DE43FBC3-3B56-3944-B787-E9581DAB7E1D}" type="presOf" srcId="{4C32F1FB-EC9A-3A45-8A4C-B6700FB48722}" destId="{37A52727-3717-0041-8394-6D6FA2C01369}" srcOrd="0" destOrd="0" presId="urn:microsoft.com/office/officeart/2005/8/layout/hChevron3"/>
    <dgm:cxn modelId="{72A19CDC-D9ED-5A4C-A002-775D3C8C70A0}" srcId="{3A3F8904-FE7A-E146-9611-5ED0D7FCCA9D}" destId="{0FC2D3C8-F89C-CF4E-B738-42461619CEF3}" srcOrd="4" destOrd="0" parTransId="{DED42793-6764-E744-BFC2-9B78D367359E}" sibTransId="{4B9595C8-34DF-D940-9F30-138945F5766A}"/>
    <dgm:cxn modelId="{11F30BDE-C2A9-C444-BF96-3A0FAB277EE1}" srcId="{3A3F8904-FE7A-E146-9611-5ED0D7FCCA9D}" destId="{AC504407-6244-1C42-97F0-7788B6013A7B}" srcOrd="5" destOrd="0" parTransId="{EB005B91-FACA-F24B-8796-C5D964F7BDE3}" sibTransId="{77AC8B5F-8833-6648-B5BA-B3F600753586}"/>
    <dgm:cxn modelId="{BE0516ED-5BDF-DE4E-9C6C-FBEAB2DDF278}" type="presOf" srcId="{0FC2D3C8-F89C-CF4E-B738-42461619CEF3}" destId="{0BD4ACAC-0D7C-014B-8A40-76E3653781C4}" srcOrd="0" destOrd="0" presId="urn:microsoft.com/office/officeart/2005/8/layout/hChevron3"/>
    <dgm:cxn modelId="{B06F4E51-C9D9-8E49-BB13-47EE5048FEE5}" type="presParOf" srcId="{FD4C2A45-40B2-254A-9A41-730499AFD3C4}" destId="{37A52727-3717-0041-8394-6D6FA2C01369}" srcOrd="0" destOrd="0" presId="urn:microsoft.com/office/officeart/2005/8/layout/hChevron3"/>
    <dgm:cxn modelId="{1109B0FE-BA75-6B41-96E0-39E3B04261B8}" type="presParOf" srcId="{FD4C2A45-40B2-254A-9A41-730499AFD3C4}" destId="{5BF98DC7-1D7E-FD44-AF78-97C6F282E1AD}" srcOrd="1" destOrd="0" presId="urn:microsoft.com/office/officeart/2005/8/layout/hChevron3"/>
    <dgm:cxn modelId="{240D221E-4F83-244F-B601-CBB5322067E3}" type="presParOf" srcId="{FD4C2A45-40B2-254A-9A41-730499AFD3C4}" destId="{D89B4769-3B39-8F47-A5CA-8F2F9FC97827}" srcOrd="2" destOrd="0" presId="urn:microsoft.com/office/officeart/2005/8/layout/hChevron3"/>
    <dgm:cxn modelId="{4A6F7AD5-C19F-A147-99C2-BE2040C87BE6}" type="presParOf" srcId="{FD4C2A45-40B2-254A-9A41-730499AFD3C4}" destId="{07B03470-ED9C-F54F-87C1-2EDE592EEEEB}" srcOrd="3" destOrd="0" presId="urn:microsoft.com/office/officeart/2005/8/layout/hChevron3"/>
    <dgm:cxn modelId="{FE1B693E-0278-4748-B183-312280D4879A}" type="presParOf" srcId="{FD4C2A45-40B2-254A-9A41-730499AFD3C4}" destId="{4F888851-6C46-0244-B45F-1838E62CA3A7}" srcOrd="4" destOrd="0" presId="urn:microsoft.com/office/officeart/2005/8/layout/hChevron3"/>
    <dgm:cxn modelId="{CA28F92B-84B2-6943-BD67-EB705E77EB34}" type="presParOf" srcId="{FD4C2A45-40B2-254A-9A41-730499AFD3C4}" destId="{E017BBD7-616B-1840-BBFB-AB3E8CB1517F}" srcOrd="5" destOrd="0" presId="urn:microsoft.com/office/officeart/2005/8/layout/hChevron3"/>
    <dgm:cxn modelId="{1FF9E83D-F629-E44B-8218-6924096CD72A}" type="presParOf" srcId="{FD4C2A45-40B2-254A-9A41-730499AFD3C4}" destId="{1ED98101-4CA3-234B-8737-5CF1C2D78068}" srcOrd="6" destOrd="0" presId="urn:microsoft.com/office/officeart/2005/8/layout/hChevron3"/>
    <dgm:cxn modelId="{419B912B-E590-E646-A4D2-3882052497AE}" type="presParOf" srcId="{FD4C2A45-40B2-254A-9A41-730499AFD3C4}" destId="{D0EE2357-661B-D84B-B997-FDB127850B34}" srcOrd="7" destOrd="0" presId="urn:microsoft.com/office/officeart/2005/8/layout/hChevron3"/>
    <dgm:cxn modelId="{D8FFCAA8-6D34-F14A-BE77-40805AD05A63}" type="presParOf" srcId="{FD4C2A45-40B2-254A-9A41-730499AFD3C4}" destId="{0BD4ACAC-0D7C-014B-8A40-76E3653781C4}" srcOrd="8" destOrd="0" presId="urn:microsoft.com/office/officeart/2005/8/layout/hChevron3"/>
    <dgm:cxn modelId="{553D4692-7F0A-D841-B478-91D1AF57523B}" type="presParOf" srcId="{FD4C2A45-40B2-254A-9A41-730499AFD3C4}" destId="{90D94C61-33DF-4343-9560-81D6BC2B1A30}" srcOrd="9" destOrd="0" presId="urn:microsoft.com/office/officeart/2005/8/layout/hChevron3"/>
    <dgm:cxn modelId="{699C0837-38C9-7644-8635-B1E035B36D96}" type="presParOf" srcId="{FD4C2A45-40B2-254A-9A41-730499AFD3C4}" destId="{1F8CBE09-0633-2A46-8D3E-D201A11CB99F}" srcOrd="10" destOrd="0" presId="urn:microsoft.com/office/officeart/2005/8/layout/hChevron3"/>
    <dgm:cxn modelId="{9484BB0A-E13C-074E-A09E-5818AB353513}" type="presParOf" srcId="{FD4C2A45-40B2-254A-9A41-730499AFD3C4}" destId="{DEBF305C-DA7A-5544-8CC9-36DCF134837E}" srcOrd="11" destOrd="0" presId="urn:microsoft.com/office/officeart/2005/8/layout/hChevron3"/>
    <dgm:cxn modelId="{44E1CB64-8443-B645-9C13-06D1AC4817C5}" type="presParOf" srcId="{FD4C2A45-40B2-254A-9A41-730499AFD3C4}" destId="{BD5555F1-B190-F14E-9EA9-E54D9A219891}" srcOrd="12" destOrd="0" presId="urn:microsoft.com/office/officeart/2005/8/layout/hChevron3"/>
    <dgm:cxn modelId="{2579995E-617D-464A-B33D-EDC6C63C7316}" type="presParOf" srcId="{FD4C2A45-40B2-254A-9A41-730499AFD3C4}" destId="{EFCAB627-F998-D548-9E54-A95E2E08EE0F}" srcOrd="13" destOrd="0" presId="urn:microsoft.com/office/officeart/2005/8/layout/hChevron3"/>
    <dgm:cxn modelId="{A0CE0490-9249-5F42-838D-3F8340FC3EA5}" type="presParOf" srcId="{FD4C2A45-40B2-254A-9A41-730499AFD3C4}" destId="{1E365333-8F14-554B-A4CF-474203182698}" srcOrd="14" destOrd="0" presId="urn:microsoft.com/office/officeart/2005/8/layout/hChevron3"/>
  </dgm:cxn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A3F8904-FE7A-E146-9611-5ED0D7FCCA9D}" type="doc">
      <dgm:prSet loTypeId="urn:microsoft.com/office/officeart/2005/8/layout/hChevron3" loCatId="" qsTypeId="urn:microsoft.com/office/officeart/2005/8/quickstyle/simple1" qsCatId="simple" csTypeId="urn:microsoft.com/office/officeart/2005/8/colors/accent0_1" csCatId="mainScheme" phldr="1"/>
      <dgm:spPr/>
    </dgm:pt>
    <dgm:pt modelId="{4C32F1FB-EC9A-3A45-8A4C-B6700FB48722}">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Preparation</a:t>
          </a:r>
        </a:p>
      </dgm:t>
    </dgm:pt>
    <dgm:pt modelId="{807EF2A5-BBC2-724B-A0E0-BFAF3ADBCD74}" type="parTrans" cxnId="{2452383B-CC8B-F244-A501-0C5DD9E00022}">
      <dgm:prSet/>
      <dgm:spPr/>
      <dgm:t>
        <a:bodyPr/>
        <a:lstStyle/>
        <a:p>
          <a:endParaRPr lang="en-US" sz="1050"/>
        </a:p>
      </dgm:t>
    </dgm:pt>
    <dgm:pt modelId="{FB67B2E8-1641-F240-AF3D-5A2772EFB9B7}" type="sibTrans" cxnId="{2452383B-CC8B-F244-A501-0C5DD9E00022}">
      <dgm:prSet/>
      <dgm:spPr/>
      <dgm:t>
        <a:bodyPr/>
        <a:lstStyle/>
        <a:p>
          <a:endParaRPr lang="en-US" sz="1050"/>
        </a:p>
      </dgm:t>
    </dgm:pt>
    <dgm:pt modelId="{DEDCDA09-A9CA-474B-8E92-03C550CB7BBA}">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Detection &amp; Analysis</a:t>
          </a:r>
        </a:p>
      </dgm:t>
    </dgm:pt>
    <dgm:pt modelId="{1E55435B-D833-A144-9538-23507AB1008C}" type="parTrans" cxnId="{F4812858-194A-024B-B58D-4654A5725873}">
      <dgm:prSet/>
      <dgm:spPr/>
      <dgm:t>
        <a:bodyPr/>
        <a:lstStyle/>
        <a:p>
          <a:endParaRPr lang="en-US" sz="1050"/>
        </a:p>
      </dgm:t>
    </dgm:pt>
    <dgm:pt modelId="{485C6B76-1D99-D048-A14A-42A50E2C269D}" type="sibTrans" cxnId="{F4812858-194A-024B-B58D-4654A5725873}">
      <dgm:prSet/>
      <dgm:spPr/>
      <dgm:t>
        <a:bodyPr/>
        <a:lstStyle/>
        <a:p>
          <a:endParaRPr lang="en-US" sz="1050"/>
        </a:p>
      </dgm:t>
    </dgm:pt>
    <dgm:pt modelId="{D01D901E-F177-CF43-96F3-485E1BCEAC70}">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Containment</a:t>
          </a:r>
        </a:p>
      </dgm:t>
    </dgm:pt>
    <dgm:pt modelId="{4435EB2A-ED8C-A04D-BBF8-9EF1C14DE3ED}" type="parTrans" cxnId="{6E138AA5-E688-3C4F-B909-B673BFF908F4}">
      <dgm:prSet/>
      <dgm:spPr/>
      <dgm:t>
        <a:bodyPr/>
        <a:lstStyle/>
        <a:p>
          <a:endParaRPr lang="en-US" sz="1050"/>
        </a:p>
      </dgm:t>
    </dgm:pt>
    <dgm:pt modelId="{615B76B5-1336-9B4E-9E40-C37CE173A35B}" type="sibTrans" cxnId="{6E138AA5-E688-3C4F-B909-B673BFF908F4}">
      <dgm:prSet/>
      <dgm:spPr/>
      <dgm:t>
        <a:bodyPr/>
        <a:lstStyle/>
        <a:p>
          <a:endParaRPr lang="en-US" sz="1050"/>
        </a:p>
      </dgm:t>
    </dgm:pt>
    <dgm:pt modelId="{E17AE9EC-381B-F74D-9A2A-A6E1FAC467A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Eradicate</a:t>
          </a:r>
        </a:p>
      </dgm:t>
    </dgm:pt>
    <dgm:pt modelId="{798DCF34-962B-044D-AB60-B697D8D084A6}" type="parTrans" cxnId="{ED9F9F6A-1BF7-EC44-BD36-05602E816FEB}">
      <dgm:prSet/>
      <dgm:spPr/>
      <dgm:t>
        <a:bodyPr/>
        <a:lstStyle/>
        <a:p>
          <a:endParaRPr lang="en-US" sz="1050"/>
        </a:p>
      </dgm:t>
    </dgm:pt>
    <dgm:pt modelId="{AA79722F-9322-4640-B431-CCC8B49981D0}" type="sibTrans" cxnId="{ED9F9F6A-1BF7-EC44-BD36-05602E816FEB}">
      <dgm:prSet/>
      <dgm:spPr/>
      <dgm:t>
        <a:bodyPr/>
        <a:lstStyle/>
        <a:p>
          <a:endParaRPr lang="en-US" sz="1050"/>
        </a:p>
      </dgm:t>
    </dgm:pt>
    <dgm:pt modelId="{0FC2D3C8-F89C-CF4E-B738-42461619CEF3}">
      <dgm:prSet phldrT="[Text]" custT="1"/>
      <dgm:spPr>
        <a:solidFill>
          <a:srgbClr val="FBB746"/>
        </a:solidFill>
        <a:ln>
          <a:solidFill>
            <a:schemeClr val="tx1"/>
          </a:solidFill>
        </a:ln>
      </dgm:spPr>
      <dgm:t>
        <a:bodyPr/>
        <a:lstStyle/>
        <a:p>
          <a:pPr algn="l"/>
          <a:r>
            <a:rPr lang="en-US" sz="900" dirty="0"/>
            <a:t>Remediate</a:t>
          </a:r>
        </a:p>
      </dgm:t>
    </dgm:pt>
    <dgm:pt modelId="{DED42793-6764-E744-BFC2-9B78D367359E}" type="parTrans" cxnId="{72A19CDC-D9ED-5A4C-A002-775D3C8C70A0}">
      <dgm:prSet/>
      <dgm:spPr/>
      <dgm:t>
        <a:bodyPr/>
        <a:lstStyle/>
        <a:p>
          <a:endParaRPr lang="en-US" sz="1050"/>
        </a:p>
      </dgm:t>
    </dgm:pt>
    <dgm:pt modelId="{4B9595C8-34DF-D940-9F30-138945F5766A}" type="sibTrans" cxnId="{72A19CDC-D9ED-5A4C-A002-775D3C8C70A0}">
      <dgm:prSet/>
      <dgm:spPr/>
      <dgm:t>
        <a:bodyPr/>
        <a:lstStyle/>
        <a:p>
          <a:endParaRPr lang="en-US" sz="1050"/>
        </a:p>
      </dgm:t>
    </dgm:pt>
    <dgm:pt modelId="{AC504407-6244-1C42-97F0-7788B6013A7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Recovery</a:t>
          </a:r>
        </a:p>
      </dgm:t>
    </dgm:pt>
    <dgm:pt modelId="{EB005B91-FACA-F24B-8796-C5D964F7BDE3}" type="parTrans" cxnId="{11F30BDE-C2A9-C444-BF96-3A0FAB277EE1}">
      <dgm:prSet/>
      <dgm:spPr/>
      <dgm:t>
        <a:bodyPr/>
        <a:lstStyle/>
        <a:p>
          <a:endParaRPr lang="en-US" sz="1050"/>
        </a:p>
      </dgm:t>
    </dgm:pt>
    <dgm:pt modelId="{77AC8B5F-8833-6648-B5BA-B3F600753586}" type="sibTrans" cxnId="{11F30BDE-C2A9-C444-BF96-3A0FAB277EE1}">
      <dgm:prSet/>
      <dgm:spPr/>
      <dgm:t>
        <a:bodyPr/>
        <a:lstStyle/>
        <a:p>
          <a:endParaRPr lang="en-US" sz="1050"/>
        </a:p>
      </dgm:t>
    </dgm:pt>
    <dgm:pt modelId="{ACE2EFD7-059D-D344-91A1-A5FA7C87CA36}">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Report</a:t>
          </a:r>
        </a:p>
      </dgm:t>
    </dgm:pt>
    <dgm:pt modelId="{DC083185-19DD-954B-A290-92B8D941977A}" type="parTrans" cxnId="{749D3F94-3E54-D84A-B26D-2ED56C80A90E}">
      <dgm:prSet/>
      <dgm:spPr/>
      <dgm:t>
        <a:bodyPr/>
        <a:lstStyle/>
        <a:p>
          <a:endParaRPr lang="en-US" sz="1050"/>
        </a:p>
      </dgm:t>
    </dgm:pt>
    <dgm:pt modelId="{F2FF03DE-F84E-2643-BDB2-C56E3C3BAF52}" type="sibTrans" cxnId="{749D3F94-3E54-D84A-B26D-2ED56C80A90E}">
      <dgm:prSet/>
      <dgm:spPr/>
      <dgm:t>
        <a:bodyPr/>
        <a:lstStyle/>
        <a:p>
          <a:endParaRPr lang="en-US" sz="1050"/>
        </a:p>
      </dgm:t>
    </dgm:pt>
    <dgm:pt modelId="{AF9E03C4-FB67-9C4C-859C-A418A5C0D5D1}">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Calibration</a:t>
          </a:r>
        </a:p>
      </dgm:t>
    </dgm:pt>
    <dgm:pt modelId="{9FAF788E-6DE8-E842-87F9-71B590C0BD20}" type="parTrans" cxnId="{BCCE50AD-2063-984B-BCDB-85ADF1D34DB2}">
      <dgm:prSet/>
      <dgm:spPr/>
      <dgm:t>
        <a:bodyPr/>
        <a:lstStyle/>
        <a:p>
          <a:endParaRPr lang="en-US" sz="1050"/>
        </a:p>
      </dgm:t>
    </dgm:pt>
    <dgm:pt modelId="{28A23DA0-5994-204B-B351-497E88828F90}" type="sibTrans" cxnId="{BCCE50AD-2063-984B-BCDB-85ADF1D34DB2}">
      <dgm:prSet/>
      <dgm:spPr/>
      <dgm:t>
        <a:bodyPr/>
        <a:lstStyle/>
        <a:p>
          <a:endParaRPr lang="en-US" sz="1050"/>
        </a:p>
      </dgm:t>
    </dgm:pt>
    <dgm:pt modelId="{FD4C2A45-40B2-254A-9A41-730499AFD3C4}" type="pres">
      <dgm:prSet presAssocID="{3A3F8904-FE7A-E146-9611-5ED0D7FCCA9D}" presName="Name0" presStyleCnt="0">
        <dgm:presLayoutVars>
          <dgm:dir/>
          <dgm:resizeHandles val="exact"/>
        </dgm:presLayoutVars>
      </dgm:prSet>
      <dgm:spPr/>
    </dgm:pt>
    <dgm:pt modelId="{37A52727-3717-0041-8394-6D6FA2C01369}" type="pres">
      <dgm:prSet presAssocID="{4C32F1FB-EC9A-3A45-8A4C-B6700FB48722}" presName="parTxOnly" presStyleLbl="node1" presStyleIdx="0" presStyleCnt="8" custScaleX="184590">
        <dgm:presLayoutVars>
          <dgm:bulletEnabled val="1"/>
        </dgm:presLayoutVars>
      </dgm:prSet>
      <dgm:spPr/>
    </dgm:pt>
    <dgm:pt modelId="{5BF98DC7-1D7E-FD44-AF78-97C6F282E1AD}" type="pres">
      <dgm:prSet presAssocID="{FB67B2E8-1641-F240-AF3D-5A2772EFB9B7}" presName="parSpace" presStyleCnt="0"/>
      <dgm:spPr/>
    </dgm:pt>
    <dgm:pt modelId="{D89B4769-3B39-8F47-A5CA-8F2F9FC97827}" type="pres">
      <dgm:prSet presAssocID="{DEDCDA09-A9CA-474B-8E92-03C550CB7BBA}" presName="parTxOnly" presStyleLbl="node1" presStyleIdx="1" presStyleCnt="8" custScaleX="99888" custLinFactNeighborX="56772">
        <dgm:presLayoutVars>
          <dgm:bulletEnabled val="1"/>
        </dgm:presLayoutVars>
      </dgm:prSet>
      <dgm:spPr/>
    </dgm:pt>
    <dgm:pt modelId="{07B03470-ED9C-F54F-87C1-2EDE592EEEEB}" type="pres">
      <dgm:prSet presAssocID="{485C6B76-1D99-D048-A14A-42A50E2C269D}" presName="parSpace" presStyleCnt="0"/>
      <dgm:spPr/>
    </dgm:pt>
    <dgm:pt modelId="{4F888851-6C46-0244-B45F-1838E62CA3A7}" type="pres">
      <dgm:prSet presAssocID="{D01D901E-F177-CF43-96F3-485E1BCEAC70}" presName="parTxOnly" presStyleLbl="node1" presStyleIdx="2" presStyleCnt="8" custScaleX="82992" custLinFactNeighborX="57846">
        <dgm:presLayoutVars>
          <dgm:bulletEnabled val="1"/>
        </dgm:presLayoutVars>
      </dgm:prSet>
      <dgm:spPr/>
    </dgm:pt>
    <dgm:pt modelId="{E017BBD7-616B-1840-BBFB-AB3E8CB1517F}" type="pres">
      <dgm:prSet presAssocID="{615B76B5-1336-9B4E-9E40-C37CE173A35B}" presName="parSpace" presStyleCnt="0"/>
      <dgm:spPr/>
    </dgm:pt>
    <dgm:pt modelId="{1ED98101-4CA3-234B-8737-5CF1C2D78068}" type="pres">
      <dgm:prSet presAssocID="{E17AE9EC-381B-F74D-9A2A-A6E1FAC467AB}" presName="parTxOnly" presStyleLbl="node1" presStyleIdx="3" presStyleCnt="8" custScaleX="80929" custLinFactNeighborX="-26185">
        <dgm:presLayoutVars>
          <dgm:bulletEnabled val="1"/>
        </dgm:presLayoutVars>
      </dgm:prSet>
      <dgm:spPr/>
    </dgm:pt>
    <dgm:pt modelId="{D0EE2357-661B-D84B-B997-FDB127850B34}" type="pres">
      <dgm:prSet presAssocID="{AA79722F-9322-4640-B431-CCC8B49981D0}" presName="parSpace" presStyleCnt="0"/>
      <dgm:spPr/>
    </dgm:pt>
    <dgm:pt modelId="{0BD4ACAC-0D7C-014B-8A40-76E3653781C4}" type="pres">
      <dgm:prSet presAssocID="{0FC2D3C8-F89C-CF4E-B738-42461619CEF3}" presName="parTxOnly" presStyleLbl="node1" presStyleIdx="4" presStyleCnt="8" custScaleX="75917" custLinFactNeighborX="-86819" custLinFactNeighborY="2147">
        <dgm:presLayoutVars>
          <dgm:bulletEnabled val="1"/>
        </dgm:presLayoutVars>
      </dgm:prSet>
      <dgm:spPr/>
    </dgm:pt>
    <dgm:pt modelId="{90D94C61-33DF-4343-9560-81D6BC2B1A30}" type="pres">
      <dgm:prSet presAssocID="{4B9595C8-34DF-D940-9F30-138945F5766A}" presName="parSpace" presStyleCnt="0"/>
      <dgm:spPr/>
    </dgm:pt>
    <dgm:pt modelId="{1F8CBE09-0633-2A46-8D3E-D201A11CB99F}" type="pres">
      <dgm:prSet presAssocID="{AC504407-6244-1C42-97F0-7788B6013A7B}" presName="parTxOnly" presStyleLbl="node1" presStyleIdx="5" presStyleCnt="8" custScaleX="65290" custLinFactX="-4066" custLinFactNeighborX="-100000" custLinFactNeighborY="2147">
        <dgm:presLayoutVars>
          <dgm:bulletEnabled val="1"/>
        </dgm:presLayoutVars>
      </dgm:prSet>
      <dgm:spPr/>
    </dgm:pt>
    <dgm:pt modelId="{DEBF305C-DA7A-5544-8CC9-36DCF134837E}" type="pres">
      <dgm:prSet presAssocID="{77AC8B5F-8833-6648-B5BA-B3F600753586}" presName="parSpace" presStyleCnt="0"/>
      <dgm:spPr/>
    </dgm:pt>
    <dgm:pt modelId="{BD5555F1-B190-F14E-9EA9-E54D9A219891}" type="pres">
      <dgm:prSet presAssocID="{ACE2EFD7-059D-D344-91A1-A5FA7C87CA36}" presName="parTxOnly" presStyleLbl="node1" presStyleIdx="6" presStyleCnt="8" custScaleX="88456" custLinFactNeighborX="-63742">
        <dgm:presLayoutVars>
          <dgm:bulletEnabled val="1"/>
        </dgm:presLayoutVars>
      </dgm:prSet>
      <dgm:spPr/>
    </dgm:pt>
    <dgm:pt modelId="{EFCAB627-F998-D548-9E54-A95E2E08EE0F}" type="pres">
      <dgm:prSet presAssocID="{F2FF03DE-F84E-2643-BDB2-C56E3C3BAF52}" presName="parSpace" presStyleCnt="0"/>
      <dgm:spPr/>
    </dgm:pt>
    <dgm:pt modelId="{1E365333-8F14-554B-A4CF-474203182698}" type="pres">
      <dgm:prSet presAssocID="{AF9E03C4-FB67-9C4C-859C-A418A5C0D5D1}" presName="parTxOnly" presStyleLbl="node1" presStyleIdx="7" presStyleCnt="8" custScaleX="108718">
        <dgm:presLayoutVars>
          <dgm:bulletEnabled val="1"/>
        </dgm:presLayoutVars>
      </dgm:prSet>
      <dgm:spPr/>
    </dgm:pt>
  </dgm:ptLst>
  <dgm:cxnLst>
    <dgm:cxn modelId="{0EC00223-1ED0-7D4C-ACA3-2649C28B2D07}" type="presOf" srcId="{D01D901E-F177-CF43-96F3-485E1BCEAC70}" destId="{4F888851-6C46-0244-B45F-1838E62CA3A7}" srcOrd="0" destOrd="0" presId="urn:microsoft.com/office/officeart/2005/8/layout/hChevron3"/>
    <dgm:cxn modelId="{977A8C24-5A46-3144-8B5C-B70FB59A470B}" type="presOf" srcId="{AF9E03C4-FB67-9C4C-859C-A418A5C0D5D1}" destId="{1E365333-8F14-554B-A4CF-474203182698}" srcOrd="0" destOrd="0" presId="urn:microsoft.com/office/officeart/2005/8/layout/hChevron3"/>
    <dgm:cxn modelId="{0BF85026-46AE-B443-8E0B-9548BE64F838}" type="presOf" srcId="{E17AE9EC-381B-F74D-9A2A-A6E1FAC467AB}" destId="{1ED98101-4CA3-234B-8737-5CF1C2D78068}" srcOrd="0" destOrd="0" presId="urn:microsoft.com/office/officeart/2005/8/layout/hChevron3"/>
    <dgm:cxn modelId="{2452383B-CC8B-F244-A501-0C5DD9E00022}" srcId="{3A3F8904-FE7A-E146-9611-5ED0D7FCCA9D}" destId="{4C32F1FB-EC9A-3A45-8A4C-B6700FB48722}" srcOrd="0" destOrd="0" parTransId="{807EF2A5-BBC2-724B-A0E0-BFAF3ADBCD74}" sibTransId="{FB67B2E8-1641-F240-AF3D-5A2772EFB9B7}"/>
    <dgm:cxn modelId="{F4812858-194A-024B-B58D-4654A5725873}" srcId="{3A3F8904-FE7A-E146-9611-5ED0D7FCCA9D}" destId="{DEDCDA09-A9CA-474B-8E92-03C550CB7BBA}" srcOrd="1" destOrd="0" parTransId="{1E55435B-D833-A144-9538-23507AB1008C}" sibTransId="{485C6B76-1D99-D048-A14A-42A50E2C269D}"/>
    <dgm:cxn modelId="{88750466-4341-7B41-94B3-02F22BA941BC}" type="presOf" srcId="{DEDCDA09-A9CA-474B-8E92-03C550CB7BBA}" destId="{D89B4769-3B39-8F47-A5CA-8F2F9FC97827}" srcOrd="0" destOrd="0" presId="urn:microsoft.com/office/officeart/2005/8/layout/hChevron3"/>
    <dgm:cxn modelId="{ED9F9F6A-1BF7-EC44-BD36-05602E816FEB}" srcId="{3A3F8904-FE7A-E146-9611-5ED0D7FCCA9D}" destId="{E17AE9EC-381B-F74D-9A2A-A6E1FAC467AB}" srcOrd="3" destOrd="0" parTransId="{798DCF34-962B-044D-AB60-B697D8D084A6}" sibTransId="{AA79722F-9322-4640-B431-CCC8B49981D0}"/>
    <dgm:cxn modelId="{9DA6AD8A-BC6F-024F-B15D-016D44FEF32F}" type="presOf" srcId="{3A3F8904-FE7A-E146-9611-5ED0D7FCCA9D}" destId="{FD4C2A45-40B2-254A-9A41-730499AFD3C4}" srcOrd="0" destOrd="0" presId="urn:microsoft.com/office/officeart/2005/8/layout/hChevron3"/>
    <dgm:cxn modelId="{C6A73990-BA9A-B74E-94AD-76D04A1DC9F1}" type="presOf" srcId="{ACE2EFD7-059D-D344-91A1-A5FA7C87CA36}" destId="{BD5555F1-B190-F14E-9EA9-E54D9A219891}" srcOrd="0" destOrd="0" presId="urn:microsoft.com/office/officeart/2005/8/layout/hChevron3"/>
    <dgm:cxn modelId="{749D3F94-3E54-D84A-B26D-2ED56C80A90E}" srcId="{3A3F8904-FE7A-E146-9611-5ED0D7FCCA9D}" destId="{ACE2EFD7-059D-D344-91A1-A5FA7C87CA36}" srcOrd="6" destOrd="0" parTransId="{DC083185-19DD-954B-A290-92B8D941977A}" sibTransId="{F2FF03DE-F84E-2643-BDB2-C56E3C3BAF52}"/>
    <dgm:cxn modelId="{69621D9B-F26B-AB44-8E88-9016754D371D}" type="presOf" srcId="{AC504407-6244-1C42-97F0-7788B6013A7B}" destId="{1F8CBE09-0633-2A46-8D3E-D201A11CB99F}" srcOrd="0" destOrd="0" presId="urn:microsoft.com/office/officeart/2005/8/layout/hChevron3"/>
    <dgm:cxn modelId="{6E138AA5-E688-3C4F-B909-B673BFF908F4}" srcId="{3A3F8904-FE7A-E146-9611-5ED0D7FCCA9D}" destId="{D01D901E-F177-CF43-96F3-485E1BCEAC70}" srcOrd="2" destOrd="0" parTransId="{4435EB2A-ED8C-A04D-BBF8-9EF1C14DE3ED}" sibTransId="{615B76B5-1336-9B4E-9E40-C37CE173A35B}"/>
    <dgm:cxn modelId="{BCCE50AD-2063-984B-BCDB-85ADF1D34DB2}" srcId="{3A3F8904-FE7A-E146-9611-5ED0D7FCCA9D}" destId="{AF9E03C4-FB67-9C4C-859C-A418A5C0D5D1}" srcOrd="7" destOrd="0" parTransId="{9FAF788E-6DE8-E842-87F9-71B590C0BD20}" sibTransId="{28A23DA0-5994-204B-B351-497E88828F90}"/>
    <dgm:cxn modelId="{DE43FBC3-3B56-3944-B787-E9581DAB7E1D}" type="presOf" srcId="{4C32F1FB-EC9A-3A45-8A4C-B6700FB48722}" destId="{37A52727-3717-0041-8394-6D6FA2C01369}" srcOrd="0" destOrd="0" presId="urn:microsoft.com/office/officeart/2005/8/layout/hChevron3"/>
    <dgm:cxn modelId="{72A19CDC-D9ED-5A4C-A002-775D3C8C70A0}" srcId="{3A3F8904-FE7A-E146-9611-5ED0D7FCCA9D}" destId="{0FC2D3C8-F89C-CF4E-B738-42461619CEF3}" srcOrd="4" destOrd="0" parTransId="{DED42793-6764-E744-BFC2-9B78D367359E}" sibTransId="{4B9595C8-34DF-D940-9F30-138945F5766A}"/>
    <dgm:cxn modelId="{11F30BDE-C2A9-C444-BF96-3A0FAB277EE1}" srcId="{3A3F8904-FE7A-E146-9611-5ED0D7FCCA9D}" destId="{AC504407-6244-1C42-97F0-7788B6013A7B}" srcOrd="5" destOrd="0" parTransId="{EB005B91-FACA-F24B-8796-C5D964F7BDE3}" sibTransId="{77AC8B5F-8833-6648-B5BA-B3F600753586}"/>
    <dgm:cxn modelId="{BE0516ED-5BDF-DE4E-9C6C-FBEAB2DDF278}" type="presOf" srcId="{0FC2D3C8-F89C-CF4E-B738-42461619CEF3}" destId="{0BD4ACAC-0D7C-014B-8A40-76E3653781C4}" srcOrd="0" destOrd="0" presId="urn:microsoft.com/office/officeart/2005/8/layout/hChevron3"/>
    <dgm:cxn modelId="{B06F4E51-C9D9-8E49-BB13-47EE5048FEE5}" type="presParOf" srcId="{FD4C2A45-40B2-254A-9A41-730499AFD3C4}" destId="{37A52727-3717-0041-8394-6D6FA2C01369}" srcOrd="0" destOrd="0" presId="urn:microsoft.com/office/officeart/2005/8/layout/hChevron3"/>
    <dgm:cxn modelId="{1109B0FE-BA75-6B41-96E0-39E3B04261B8}" type="presParOf" srcId="{FD4C2A45-40B2-254A-9A41-730499AFD3C4}" destId="{5BF98DC7-1D7E-FD44-AF78-97C6F282E1AD}" srcOrd="1" destOrd="0" presId="urn:microsoft.com/office/officeart/2005/8/layout/hChevron3"/>
    <dgm:cxn modelId="{240D221E-4F83-244F-B601-CBB5322067E3}" type="presParOf" srcId="{FD4C2A45-40B2-254A-9A41-730499AFD3C4}" destId="{D89B4769-3B39-8F47-A5CA-8F2F9FC97827}" srcOrd="2" destOrd="0" presId="urn:microsoft.com/office/officeart/2005/8/layout/hChevron3"/>
    <dgm:cxn modelId="{4A6F7AD5-C19F-A147-99C2-BE2040C87BE6}" type="presParOf" srcId="{FD4C2A45-40B2-254A-9A41-730499AFD3C4}" destId="{07B03470-ED9C-F54F-87C1-2EDE592EEEEB}" srcOrd="3" destOrd="0" presId="urn:microsoft.com/office/officeart/2005/8/layout/hChevron3"/>
    <dgm:cxn modelId="{FE1B693E-0278-4748-B183-312280D4879A}" type="presParOf" srcId="{FD4C2A45-40B2-254A-9A41-730499AFD3C4}" destId="{4F888851-6C46-0244-B45F-1838E62CA3A7}" srcOrd="4" destOrd="0" presId="urn:microsoft.com/office/officeart/2005/8/layout/hChevron3"/>
    <dgm:cxn modelId="{CA28F92B-84B2-6943-BD67-EB705E77EB34}" type="presParOf" srcId="{FD4C2A45-40B2-254A-9A41-730499AFD3C4}" destId="{E017BBD7-616B-1840-BBFB-AB3E8CB1517F}" srcOrd="5" destOrd="0" presId="urn:microsoft.com/office/officeart/2005/8/layout/hChevron3"/>
    <dgm:cxn modelId="{1FF9E83D-F629-E44B-8218-6924096CD72A}" type="presParOf" srcId="{FD4C2A45-40B2-254A-9A41-730499AFD3C4}" destId="{1ED98101-4CA3-234B-8737-5CF1C2D78068}" srcOrd="6" destOrd="0" presId="urn:microsoft.com/office/officeart/2005/8/layout/hChevron3"/>
    <dgm:cxn modelId="{419B912B-E590-E646-A4D2-3882052497AE}" type="presParOf" srcId="{FD4C2A45-40B2-254A-9A41-730499AFD3C4}" destId="{D0EE2357-661B-D84B-B997-FDB127850B34}" srcOrd="7" destOrd="0" presId="urn:microsoft.com/office/officeart/2005/8/layout/hChevron3"/>
    <dgm:cxn modelId="{D8FFCAA8-6D34-F14A-BE77-40805AD05A63}" type="presParOf" srcId="{FD4C2A45-40B2-254A-9A41-730499AFD3C4}" destId="{0BD4ACAC-0D7C-014B-8A40-76E3653781C4}" srcOrd="8" destOrd="0" presId="urn:microsoft.com/office/officeart/2005/8/layout/hChevron3"/>
    <dgm:cxn modelId="{553D4692-7F0A-D841-B478-91D1AF57523B}" type="presParOf" srcId="{FD4C2A45-40B2-254A-9A41-730499AFD3C4}" destId="{90D94C61-33DF-4343-9560-81D6BC2B1A30}" srcOrd="9" destOrd="0" presId="urn:microsoft.com/office/officeart/2005/8/layout/hChevron3"/>
    <dgm:cxn modelId="{699C0837-38C9-7644-8635-B1E035B36D96}" type="presParOf" srcId="{FD4C2A45-40B2-254A-9A41-730499AFD3C4}" destId="{1F8CBE09-0633-2A46-8D3E-D201A11CB99F}" srcOrd="10" destOrd="0" presId="urn:microsoft.com/office/officeart/2005/8/layout/hChevron3"/>
    <dgm:cxn modelId="{9484BB0A-E13C-074E-A09E-5818AB353513}" type="presParOf" srcId="{FD4C2A45-40B2-254A-9A41-730499AFD3C4}" destId="{DEBF305C-DA7A-5544-8CC9-36DCF134837E}" srcOrd="11" destOrd="0" presId="urn:microsoft.com/office/officeart/2005/8/layout/hChevron3"/>
    <dgm:cxn modelId="{44E1CB64-8443-B645-9C13-06D1AC4817C5}" type="presParOf" srcId="{FD4C2A45-40B2-254A-9A41-730499AFD3C4}" destId="{BD5555F1-B190-F14E-9EA9-E54D9A219891}" srcOrd="12" destOrd="0" presId="urn:microsoft.com/office/officeart/2005/8/layout/hChevron3"/>
    <dgm:cxn modelId="{2579995E-617D-464A-B33D-EDC6C63C7316}" type="presParOf" srcId="{FD4C2A45-40B2-254A-9A41-730499AFD3C4}" destId="{EFCAB627-F998-D548-9E54-A95E2E08EE0F}" srcOrd="13" destOrd="0" presId="urn:microsoft.com/office/officeart/2005/8/layout/hChevron3"/>
    <dgm:cxn modelId="{A0CE0490-9249-5F42-838D-3F8340FC3EA5}" type="presParOf" srcId="{FD4C2A45-40B2-254A-9A41-730499AFD3C4}" destId="{1E365333-8F14-554B-A4CF-474203182698}" srcOrd="14" destOrd="0" presId="urn:microsoft.com/office/officeart/2005/8/layout/hChevron3"/>
  </dgm:cxn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A3F8904-FE7A-E146-9611-5ED0D7FCCA9D}" type="doc">
      <dgm:prSet loTypeId="urn:microsoft.com/office/officeart/2005/8/layout/hChevron3" loCatId="" qsTypeId="urn:microsoft.com/office/officeart/2005/8/quickstyle/simple1" qsCatId="simple" csTypeId="urn:microsoft.com/office/officeart/2005/8/colors/accent0_1" csCatId="mainScheme" phldr="1"/>
      <dgm:spPr/>
    </dgm:pt>
    <dgm:pt modelId="{4C32F1FB-EC9A-3A45-8A4C-B6700FB48722}">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Preparation</a:t>
          </a:r>
        </a:p>
      </dgm:t>
    </dgm:pt>
    <dgm:pt modelId="{807EF2A5-BBC2-724B-A0E0-BFAF3ADBCD74}" type="parTrans" cxnId="{2452383B-CC8B-F244-A501-0C5DD9E00022}">
      <dgm:prSet/>
      <dgm:spPr/>
      <dgm:t>
        <a:bodyPr/>
        <a:lstStyle/>
        <a:p>
          <a:endParaRPr lang="en-US" sz="1050"/>
        </a:p>
      </dgm:t>
    </dgm:pt>
    <dgm:pt modelId="{FB67B2E8-1641-F240-AF3D-5A2772EFB9B7}" type="sibTrans" cxnId="{2452383B-CC8B-F244-A501-0C5DD9E00022}">
      <dgm:prSet/>
      <dgm:spPr/>
      <dgm:t>
        <a:bodyPr/>
        <a:lstStyle/>
        <a:p>
          <a:endParaRPr lang="en-US" sz="1050"/>
        </a:p>
      </dgm:t>
    </dgm:pt>
    <dgm:pt modelId="{DEDCDA09-A9CA-474B-8E92-03C550CB7BBA}">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Detection &amp; Analysis</a:t>
          </a:r>
        </a:p>
      </dgm:t>
    </dgm:pt>
    <dgm:pt modelId="{1E55435B-D833-A144-9538-23507AB1008C}" type="parTrans" cxnId="{F4812858-194A-024B-B58D-4654A5725873}">
      <dgm:prSet/>
      <dgm:spPr/>
      <dgm:t>
        <a:bodyPr/>
        <a:lstStyle/>
        <a:p>
          <a:endParaRPr lang="en-US" sz="1050"/>
        </a:p>
      </dgm:t>
    </dgm:pt>
    <dgm:pt modelId="{485C6B76-1D99-D048-A14A-42A50E2C269D}" type="sibTrans" cxnId="{F4812858-194A-024B-B58D-4654A5725873}">
      <dgm:prSet/>
      <dgm:spPr/>
      <dgm:t>
        <a:bodyPr/>
        <a:lstStyle/>
        <a:p>
          <a:endParaRPr lang="en-US" sz="1050"/>
        </a:p>
      </dgm:t>
    </dgm:pt>
    <dgm:pt modelId="{D01D901E-F177-CF43-96F3-485E1BCEAC70}">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Containment</a:t>
          </a:r>
        </a:p>
      </dgm:t>
    </dgm:pt>
    <dgm:pt modelId="{4435EB2A-ED8C-A04D-BBF8-9EF1C14DE3ED}" type="parTrans" cxnId="{6E138AA5-E688-3C4F-B909-B673BFF908F4}">
      <dgm:prSet/>
      <dgm:spPr/>
      <dgm:t>
        <a:bodyPr/>
        <a:lstStyle/>
        <a:p>
          <a:endParaRPr lang="en-US" sz="1050"/>
        </a:p>
      </dgm:t>
    </dgm:pt>
    <dgm:pt modelId="{615B76B5-1336-9B4E-9E40-C37CE173A35B}" type="sibTrans" cxnId="{6E138AA5-E688-3C4F-B909-B673BFF908F4}">
      <dgm:prSet/>
      <dgm:spPr/>
      <dgm:t>
        <a:bodyPr/>
        <a:lstStyle/>
        <a:p>
          <a:endParaRPr lang="en-US" sz="1050"/>
        </a:p>
      </dgm:t>
    </dgm:pt>
    <dgm:pt modelId="{E17AE9EC-381B-F74D-9A2A-A6E1FAC467A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Eradicate</a:t>
          </a:r>
        </a:p>
      </dgm:t>
    </dgm:pt>
    <dgm:pt modelId="{798DCF34-962B-044D-AB60-B697D8D084A6}" type="parTrans" cxnId="{ED9F9F6A-1BF7-EC44-BD36-05602E816FEB}">
      <dgm:prSet/>
      <dgm:spPr/>
      <dgm:t>
        <a:bodyPr/>
        <a:lstStyle/>
        <a:p>
          <a:endParaRPr lang="en-US" sz="1050"/>
        </a:p>
      </dgm:t>
    </dgm:pt>
    <dgm:pt modelId="{AA79722F-9322-4640-B431-CCC8B49981D0}" type="sibTrans" cxnId="{ED9F9F6A-1BF7-EC44-BD36-05602E816FEB}">
      <dgm:prSet/>
      <dgm:spPr/>
      <dgm:t>
        <a:bodyPr/>
        <a:lstStyle/>
        <a:p>
          <a:endParaRPr lang="en-US" sz="1050"/>
        </a:p>
      </dgm:t>
    </dgm:pt>
    <dgm:pt modelId="{0FC2D3C8-F89C-CF4E-B738-42461619CEF3}">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Remediate</a:t>
          </a:r>
        </a:p>
      </dgm:t>
    </dgm:pt>
    <dgm:pt modelId="{DED42793-6764-E744-BFC2-9B78D367359E}" type="parTrans" cxnId="{72A19CDC-D9ED-5A4C-A002-775D3C8C70A0}">
      <dgm:prSet/>
      <dgm:spPr/>
      <dgm:t>
        <a:bodyPr/>
        <a:lstStyle/>
        <a:p>
          <a:endParaRPr lang="en-US" sz="1050"/>
        </a:p>
      </dgm:t>
    </dgm:pt>
    <dgm:pt modelId="{4B9595C8-34DF-D940-9F30-138945F5766A}" type="sibTrans" cxnId="{72A19CDC-D9ED-5A4C-A002-775D3C8C70A0}">
      <dgm:prSet/>
      <dgm:spPr/>
      <dgm:t>
        <a:bodyPr/>
        <a:lstStyle/>
        <a:p>
          <a:endParaRPr lang="en-US" sz="1050"/>
        </a:p>
      </dgm:t>
    </dgm:pt>
    <dgm:pt modelId="{AC504407-6244-1C42-97F0-7788B6013A7B}">
      <dgm:prSet phldrT="[Text]" custT="1"/>
      <dgm:spPr>
        <a:solidFill>
          <a:srgbClr val="FBB746"/>
        </a:solidFill>
        <a:ln>
          <a:solidFill>
            <a:schemeClr val="tx1"/>
          </a:solidFill>
        </a:ln>
      </dgm:spPr>
      <dgm:t>
        <a:bodyPr/>
        <a:lstStyle/>
        <a:p>
          <a:pPr algn="l"/>
          <a:r>
            <a:rPr lang="en-US" sz="900" dirty="0"/>
            <a:t>Recovery</a:t>
          </a:r>
        </a:p>
      </dgm:t>
    </dgm:pt>
    <dgm:pt modelId="{EB005B91-FACA-F24B-8796-C5D964F7BDE3}" type="parTrans" cxnId="{11F30BDE-C2A9-C444-BF96-3A0FAB277EE1}">
      <dgm:prSet/>
      <dgm:spPr/>
      <dgm:t>
        <a:bodyPr/>
        <a:lstStyle/>
        <a:p>
          <a:endParaRPr lang="en-US" sz="1050"/>
        </a:p>
      </dgm:t>
    </dgm:pt>
    <dgm:pt modelId="{77AC8B5F-8833-6648-B5BA-B3F600753586}" type="sibTrans" cxnId="{11F30BDE-C2A9-C444-BF96-3A0FAB277EE1}">
      <dgm:prSet/>
      <dgm:spPr/>
      <dgm:t>
        <a:bodyPr/>
        <a:lstStyle/>
        <a:p>
          <a:endParaRPr lang="en-US" sz="1050"/>
        </a:p>
      </dgm:t>
    </dgm:pt>
    <dgm:pt modelId="{ACE2EFD7-059D-D344-91A1-A5FA7C87CA36}">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Report</a:t>
          </a:r>
        </a:p>
      </dgm:t>
    </dgm:pt>
    <dgm:pt modelId="{DC083185-19DD-954B-A290-92B8D941977A}" type="parTrans" cxnId="{749D3F94-3E54-D84A-B26D-2ED56C80A90E}">
      <dgm:prSet/>
      <dgm:spPr/>
      <dgm:t>
        <a:bodyPr/>
        <a:lstStyle/>
        <a:p>
          <a:endParaRPr lang="en-US" sz="1050"/>
        </a:p>
      </dgm:t>
    </dgm:pt>
    <dgm:pt modelId="{F2FF03DE-F84E-2643-BDB2-C56E3C3BAF52}" type="sibTrans" cxnId="{749D3F94-3E54-D84A-B26D-2ED56C80A90E}">
      <dgm:prSet/>
      <dgm:spPr/>
      <dgm:t>
        <a:bodyPr/>
        <a:lstStyle/>
        <a:p>
          <a:endParaRPr lang="en-US" sz="1050"/>
        </a:p>
      </dgm:t>
    </dgm:pt>
    <dgm:pt modelId="{AF9E03C4-FB67-9C4C-859C-A418A5C0D5D1}">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Calibration</a:t>
          </a:r>
        </a:p>
      </dgm:t>
    </dgm:pt>
    <dgm:pt modelId="{9FAF788E-6DE8-E842-87F9-71B590C0BD20}" type="parTrans" cxnId="{BCCE50AD-2063-984B-BCDB-85ADF1D34DB2}">
      <dgm:prSet/>
      <dgm:spPr/>
      <dgm:t>
        <a:bodyPr/>
        <a:lstStyle/>
        <a:p>
          <a:endParaRPr lang="en-US" sz="1050"/>
        </a:p>
      </dgm:t>
    </dgm:pt>
    <dgm:pt modelId="{28A23DA0-5994-204B-B351-497E88828F90}" type="sibTrans" cxnId="{BCCE50AD-2063-984B-BCDB-85ADF1D34DB2}">
      <dgm:prSet/>
      <dgm:spPr/>
      <dgm:t>
        <a:bodyPr/>
        <a:lstStyle/>
        <a:p>
          <a:endParaRPr lang="en-US" sz="1050"/>
        </a:p>
      </dgm:t>
    </dgm:pt>
    <dgm:pt modelId="{FD4C2A45-40B2-254A-9A41-730499AFD3C4}" type="pres">
      <dgm:prSet presAssocID="{3A3F8904-FE7A-E146-9611-5ED0D7FCCA9D}" presName="Name0" presStyleCnt="0">
        <dgm:presLayoutVars>
          <dgm:dir/>
          <dgm:resizeHandles val="exact"/>
        </dgm:presLayoutVars>
      </dgm:prSet>
      <dgm:spPr/>
    </dgm:pt>
    <dgm:pt modelId="{37A52727-3717-0041-8394-6D6FA2C01369}" type="pres">
      <dgm:prSet presAssocID="{4C32F1FB-EC9A-3A45-8A4C-B6700FB48722}" presName="parTxOnly" presStyleLbl="node1" presStyleIdx="0" presStyleCnt="8" custScaleX="184590">
        <dgm:presLayoutVars>
          <dgm:bulletEnabled val="1"/>
        </dgm:presLayoutVars>
      </dgm:prSet>
      <dgm:spPr/>
    </dgm:pt>
    <dgm:pt modelId="{5BF98DC7-1D7E-FD44-AF78-97C6F282E1AD}" type="pres">
      <dgm:prSet presAssocID="{FB67B2E8-1641-F240-AF3D-5A2772EFB9B7}" presName="parSpace" presStyleCnt="0"/>
      <dgm:spPr/>
    </dgm:pt>
    <dgm:pt modelId="{D89B4769-3B39-8F47-A5CA-8F2F9FC97827}" type="pres">
      <dgm:prSet presAssocID="{DEDCDA09-A9CA-474B-8E92-03C550CB7BBA}" presName="parTxOnly" presStyleLbl="node1" presStyleIdx="1" presStyleCnt="8" custScaleX="99888" custLinFactNeighborX="56772">
        <dgm:presLayoutVars>
          <dgm:bulletEnabled val="1"/>
        </dgm:presLayoutVars>
      </dgm:prSet>
      <dgm:spPr/>
    </dgm:pt>
    <dgm:pt modelId="{07B03470-ED9C-F54F-87C1-2EDE592EEEEB}" type="pres">
      <dgm:prSet presAssocID="{485C6B76-1D99-D048-A14A-42A50E2C269D}" presName="parSpace" presStyleCnt="0"/>
      <dgm:spPr/>
    </dgm:pt>
    <dgm:pt modelId="{4F888851-6C46-0244-B45F-1838E62CA3A7}" type="pres">
      <dgm:prSet presAssocID="{D01D901E-F177-CF43-96F3-485E1BCEAC70}" presName="parTxOnly" presStyleLbl="node1" presStyleIdx="2" presStyleCnt="8" custScaleX="82992" custLinFactNeighborX="57846">
        <dgm:presLayoutVars>
          <dgm:bulletEnabled val="1"/>
        </dgm:presLayoutVars>
      </dgm:prSet>
      <dgm:spPr/>
    </dgm:pt>
    <dgm:pt modelId="{E017BBD7-616B-1840-BBFB-AB3E8CB1517F}" type="pres">
      <dgm:prSet presAssocID="{615B76B5-1336-9B4E-9E40-C37CE173A35B}" presName="parSpace" presStyleCnt="0"/>
      <dgm:spPr/>
    </dgm:pt>
    <dgm:pt modelId="{1ED98101-4CA3-234B-8737-5CF1C2D78068}" type="pres">
      <dgm:prSet presAssocID="{E17AE9EC-381B-F74D-9A2A-A6E1FAC467AB}" presName="parTxOnly" presStyleLbl="node1" presStyleIdx="3" presStyleCnt="8" custScaleX="80929" custLinFactNeighborX="-26185">
        <dgm:presLayoutVars>
          <dgm:bulletEnabled val="1"/>
        </dgm:presLayoutVars>
      </dgm:prSet>
      <dgm:spPr/>
    </dgm:pt>
    <dgm:pt modelId="{D0EE2357-661B-D84B-B997-FDB127850B34}" type="pres">
      <dgm:prSet presAssocID="{AA79722F-9322-4640-B431-CCC8B49981D0}" presName="parSpace" presStyleCnt="0"/>
      <dgm:spPr/>
    </dgm:pt>
    <dgm:pt modelId="{0BD4ACAC-0D7C-014B-8A40-76E3653781C4}" type="pres">
      <dgm:prSet presAssocID="{0FC2D3C8-F89C-CF4E-B738-42461619CEF3}" presName="parTxOnly" presStyleLbl="node1" presStyleIdx="4" presStyleCnt="8" custScaleX="75917" custLinFactNeighborX="-86819" custLinFactNeighborY="2147">
        <dgm:presLayoutVars>
          <dgm:bulletEnabled val="1"/>
        </dgm:presLayoutVars>
      </dgm:prSet>
      <dgm:spPr/>
    </dgm:pt>
    <dgm:pt modelId="{90D94C61-33DF-4343-9560-81D6BC2B1A30}" type="pres">
      <dgm:prSet presAssocID="{4B9595C8-34DF-D940-9F30-138945F5766A}" presName="parSpace" presStyleCnt="0"/>
      <dgm:spPr/>
    </dgm:pt>
    <dgm:pt modelId="{1F8CBE09-0633-2A46-8D3E-D201A11CB99F}" type="pres">
      <dgm:prSet presAssocID="{AC504407-6244-1C42-97F0-7788B6013A7B}" presName="parTxOnly" presStyleLbl="node1" presStyleIdx="5" presStyleCnt="8" custScaleX="65290" custLinFactX="-4066" custLinFactNeighborX="-100000" custLinFactNeighborY="2147">
        <dgm:presLayoutVars>
          <dgm:bulletEnabled val="1"/>
        </dgm:presLayoutVars>
      </dgm:prSet>
      <dgm:spPr/>
    </dgm:pt>
    <dgm:pt modelId="{DEBF305C-DA7A-5544-8CC9-36DCF134837E}" type="pres">
      <dgm:prSet presAssocID="{77AC8B5F-8833-6648-B5BA-B3F600753586}" presName="parSpace" presStyleCnt="0"/>
      <dgm:spPr/>
    </dgm:pt>
    <dgm:pt modelId="{BD5555F1-B190-F14E-9EA9-E54D9A219891}" type="pres">
      <dgm:prSet presAssocID="{ACE2EFD7-059D-D344-91A1-A5FA7C87CA36}" presName="parTxOnly" presStyleLbl="node1" presStyleIdx="6" presStyleCnt="8" custScaleX="88456" custLinFactNeighborX="-63742">
        <dgm:presLayoutVars>
          <dgm:bulletEnabled val="1"/>
        </dgm:presLayoutVars>
      </dgm:prSet>
      <dgm:spPr/>
    </dgm:pt>
    <dgm:pt modelId="{EFCAB627-F998-D548-9E54-A95E2E08EE0F}" type="pres">
      <dgm:prSet presAssocID="{F2FF03DE-F84E-2643-BDB2-C56E3C3BAF52}" presName="parSpace" presStyleCnt="0"/>
      <dgm:spPr/>
    </dgm:pt>
    <dgm:pt modelId="{1E365333-8F14-554B-A4CF-474203182698}" type="pres">
      <dgm:prSet presAssocID="{AF9E03C4-FB67-9C4C-859C-A418A5C0D5D1}" presName="parTxOnly" presStyleLbl="node1" presStyleIdx="7" presStyleCnt="8" custScaleX="108718">
        <dgm:presLayoutVars>
          <dgm:bulletEnabled val="1"/>
        </dgm:presLayoutVars>
      </dgm:prSet>
      <dgm:spPr/>
    </dgm:pt>
  </dgm:ptLst>
  <dgm:cxnLst>
    <dgm:cxn modelId="{0EC00223-1ED0-7D4C-ACA3-2649C28B2D07}" type="presOf" srcId="{D01D901E-F177-CF43-96F3-485E1BCEAC70}" destId="{4F888851-6C46-0244-B45F-1838E62CA3A7}" srcOrd="0" destOrd="0" presId="urn:microsoft.com/office/officeart/2005/8/layout/hChevron3"/>
    <dgm:cxn modelId="{977A8C24-5A46-3144-8B5C-B70FB59A470B}" type="presOf" srcId="{AF9E03C4-FB67-9C4C-859C-A418A5C0D5D1}" destId="{1E365333-8F14-554B-A4CF-474203182698}" srcOrd="0" destOrd="0" presId="urn:microsoft.com/office/officeart/2005/8/layout/hChevron3"/>
    <dgm:cxn modelId="{0BF85026-46AE-B443-8E0B-9548BE64F838}" type="presOf" srcId="{E17AE9EC-381B-F74D-9A2A-A6E1FAC467AB}" destId="{1ED98101-4CA3-234B-8737-5CF1C2D78068}" srcOrd="0" destOrd="0" presId="urn:microsoft.com/office/officeart/2005/8/layout/hChevron3"/>
    <dgm:cxn modelId="{2452383B-CC8B-F244-A501-0C5DD9E00022}" srcId="{3A3F8904-FE7A-E146-9611-5ED0D7FCCA9D}" destId="{4C32F1FB-EC9A-3A45-8A4C-B6700FB48722}" srcOrd="0" destOrd="0" parTransId="{807EF2A5-BBC2-724B-A0E0-BFAF3ADBCD74}" sibTransId="{FB67B2E8-1641-F240-AF3D-5A2772EFB9B7}"/>
    <dgm:cxn modelId="{F4812858-194A-024B-B58D-4654A5725873}" srcId="{3A3F8904-FE7A-E146-9611-5ED0D7FCCA9D}" destId="{DEDCDA09-A9CA-474B-8E92-03C550CB7BBA}" srcOrd="1" destOrd="0" parTransId="{1E55435B-D833-A144-9538-23507AB1008C}" sibTransId="{485C6B76-1D99-D048-A14A-42A50E2C269D}"/>
    <dgm:cxn modelId="{88750466-4341-7B41-94B3-02F22BA941BC}" type="presOf" srcId="{DEDCDA09-A9CA-474B-8E92-03C550CB7BBA}" destId="{D89B4769-3B39-8F47-A5CA-8F2F9FC97827}" srcOrd="0" destOrd="0" presId="urn:microsoft.com/office/officeart/2005/8/layout/hChevron3"/>
    <dgm:cxn modelId="{ED9F9F6A-1BF7-EC44-BD36-05602E816FEB}" srcId="{3A3F8904-FE7A-E146-9611-5ED0D7FCCA9D}" destId="{E17AE9EC-381B-F74D-9A2A-A6E1FAC467AB}" srcOrd="3" destOrd="0" parTransId="{798DCF34-962B-044D-AB60-B697D8D084A6}" sibTransId="{AA79722F-9322-4640-B431-CCC8B49981D0}"/>
    <dgm:cxn modelId="{9DA6AD8A-BC6F-024F-B15D-016D44FEF32F}" type="presOf" srcId="{3A3F8904-FE7A-E146-9611-5ED0D7FCCA9D}" destId="{FD4C2A45-40B2-254A-9A41-730499AFD3C4}" srcOrd="0" destOrd="0" presId="urn:microsoft.com/office/officeart/2005/8/layout/hChevron3"/>
    <dgm:cxn modelId="{C6A73990-BA9A-B74E-94AD-76D04A1DC9F1}" type="presOf" srcId="{ACE2EFD7-059D-D344-91A1-A5FA7C87CA36}" destId="{BD5555F1-B190-F14E-9EA9-E54D9A219891}" srcOrd="0" destOrd="0" presId="urn:microsoft.com/office/officeart/2005/8/layout/hChevron3"/>
    <dgm:cxn modelId="{749D3F94-3E54-D84A-B26D-2ED56C80A90E}" srcId="{3A3F8904-FE7A-E146-9611-5ED0D7FCCA9D}" destId="{ACE2EFD7-059D-D344-91A1-A5FA7C87CA36}" srcOrd="6" destOrd="0" parTransId="{DC083185-19DD-954B-A290-92B8D941977A}" sibTransId="{F2FF03DE-F84E-2643-BDB2-C56E3C3BAF52}"/>
    <dgm:cxn modelId="{69621D9B-F26B-AB44-8E88-9016754D371D}" type="presOf" srcId="{AC504407-6244-1C42-97F0-7788B6013A7B}" destId="{1F8CBE09-0633-2A46-8D3E-D201A11CB99F}" srcOrd="0" destOrd="0" presId="urn:microsoft.com/office/officeart/2005/8/layout/hChevron3"/>
    <dgm:cxn modelId="{6E138AA5-E688-3C4F-B909-B673BFF908F4}" srcId="{3A3F8904-FE7A-E146-9611-5ED0D7FCCA9D}" destId="{D01D901E-F177-CF43-96F3-485E1BCEAC70}" srcOrd="2" destOrd="0" parTransId="{4435EB2A-ED8C-A04D-BBF8-9EF1C14DE3ED}" sibTransId="{615B76B5-1336-9B4E-9E40-C37CE173A35B}"/>
    <dgm:cxn modelId="{BCCE50AD-2063-984B-BCDB-85ADF1D34DB2}" srcId="{3A3F8904-FE7A-E146-9611-5ED0D7FCCA9D}" destId="{AF9E03C4-FB67-9C4C-859C-A418A5C0D5D1}" srcOrd="7" destOrd="0" parTransId="{9FAF788E-6DE8-E842-87F9-71B590C0BD20}" sibTransId="{28A23DA0-5994-204B-B351-497E88828F90}"/>
    <dgm:cxn modelId="{DE43FBC3-3B56-3944-B787-E9581DAB7E1D}" type="presOf" srcId="{4C32F1FB-EC9A-3A45-8A4C-B6700FB48722}" destId="{37A52727-3717-0041-8394-6D6FA2C01369}" srcOrd="0" destOrd="0" presId="urn:microsoft.com/office/officeart/2005/8/layout/hChevron3"/>
    <dgm:cxn modelId="{72A19CDC-D9ED-5A4C-A002-775D3C8C70A0}" srcId="{3A3F8904-FE7A-E146-9611-5ED0D7FCCA9D}" destId="{0FC2D3C8-F89C-CF4E-B738-42461619CEF3}" srcOrd="4" destOrd="0" parTransId="{DED42793-6764-E744-BFC2-9B78D367359E}" sibTransId="{4B9595C8-34DF-D940-9F30-138945F5766A}"/>
    <dgm:cxn modelId="{11F30BDE-C2A9-C444-BF96-3A0FAB277EE1}" srcId="{3A3F8904-FE7A-E146-9611-5ED0D7FCCA9D}" destId="{AC504407-6244-1C42-97F0-7788B6013A7B}" srcOrd="5" destOrd="0" parTransId="{EB005B91-FACA-F24B-8796-C5D964F7BDE3}" sibTransId="{77AC8B5F-8833-6648-B5BA-B3F600753586}"/>
    <dgm:cxn modelId="{BE0516ED-5BDF-DE4E-9C6C-FBEAB2DDF278}" type="presOf" srcId="{0FC2D3C8-F89C-CF4E-B738-42461619CEF3}" destId="{0BD4ACAC-0D7C-014B-8A40-76E3653781C4}" srcOrd="0" destOrd="0" presId="urn:microsoft.com/office/officeart/2005/8/layout/hChevron3"/>
    <dgm:cxn modelId="{B06F4E51-C9D9-8E49-BB13-47EE5048FEE5}" type="presParOf" srcId="{FD4C2A45-40B2-254A-9A41-730499AFD3C4}" destId="{37A52727-3717-0041-8394-6D6FA2C01369}" srcOrd="0" destOrd="0" presId="urn:microsoft.com/office/officeart/2005/8/layout/hChevron3"/>
    <dgm:cxn modelId="{1109B0FE-BA75-6B41-96E0-39E3B04261B8}" type="presParOf" srcId="{FD4C2A45-40B2-254A-9A41-730499AFD3C4}" destId="{5BF98DC7-1D7E-FD44-AF78-97C6F282E1AD}" srcOrd="1" destOrd="0" presId="urn:microsoft.com/office/officeart/2005/8/layout/hChevron3"/>
    <dgm:cxn modelId="{240D221E-4F83-244F-B601-CBB5322067E3}" type="presParOf" srcId="{FD4C2A45-40B2-254A-9A41-730499AFD3C4}" destId="{D89B4769-3B39-8F47-A5CA-8F2F9FC97827}" srcOrd="2" destOrd="0" presId="urn:microsoft.com/office/officeart/2005/8/layout/hChevron3"/>
    <dgm:cxn modelId="{4A6F7AD5-C19F-A147-99C2-BE2040C87BE6}" type="presParOf" srcId="{FD4C2A45-40B2-254A-9A41-730499AFD3C4}" destId="{07B03470-ED9C-F54F-87C1-2EDE592EEEEB}" srcOrd="3" destOrd="0" presId="urn:microsoft.com/office/officeart/2005/8/layout/hChevron3"/>
    <dgm:cxn modelId="{FE1B693E-0278-4748-B183-312280D4879A}" type="presParOf" srcId="{FD4C2A45-40B2-254A-9A41-730499AFD3C4}" destId="{4F888851-6C46-0244-B45F-1838E62CA3A7}" srcOrd="4" destOrd="0" presId="urn:microsoft.com/office/officeart/2005/8/layout/hChevron3"/>
    <dgm:cxn modelId="{CA28F92B-84B2-6943-BD67-EB705E77EB34}" type="presParOf" srcId="{FD4C2A45-40B2-254A-9A41-730499AFD3C4}" destId="{E017BBD7-616B-1840-BBFB-AB3E8CB1517F}" srcOrd="5" destOrd="0" presId="urn:microsoft.com/office/officeart/2005/8/layout/hChevron3"/>
    <dgm:cxn modelId="{1FF9E83D-F629-E44B-8218-6924096CD72A}" type="presParOf" srcId="{FD4C2A45-40B2-254A-9A41-730499AFD3C4}" destId="{1ED98101-4CA3-234B-8737-5CF1C2D78068}" srcOrd="6" destOrd="0" presId="urn:microsoft.com/office/officeart/2005/8/layout/hChevron3"/>
    <dgm:cxn modelId="{419B912B-E590-E646-A4D2-3882052497AE}" type="presParOf" srcId="{FD4C2A45-40B2-254A-9A41-730499AFD3C4}" destId="{D0EE2357-661B-D84B-B997-FDB127850B34}" srcOrd="7" destOrd="0" presId="urn:microsoft.com/office/officeart/2005/8/layout/hChevron3"/>
    <dgm:cxn modelId="{D8FFCAA8-6D34-F14A-BE77-40805AD05A63}" type="presParOf" srcId="{FD4C2A45-40B2-254A-9A41-730499AFD3C4}" destId="{0BD4ACAC-0D7C-014B-8A40-76E3653781C4}" srcOrd="8" destOrd="0" presId="urn:microsoft.com/office/officeart/2005/8/layout/hChevron3"/>
    <dgm:cxn modelId="{553D4692-7F0A-D841-B478-91D1AF57523B}" type="presParOf" srcId="{FD4C2A45-40B2-254A-9A41-730499AFD3C4}" destId="{90D94C61-33DF-4343-9560-81D6BC2B1A30}" srcOrd="9" destOrd="0" presId="urn:microsoft.com/office/officeart/2005/8/layout/hChevron3"/>
    <dgm:cxn modelId="{699C0837-38C9-7644-8635-B1E035B36D96}" type="presParOf" srcId="{FD4C2A45-40B2-254A-9A41-730499AFD3C4}" destId="{1F8CBE09-0633-2A46-8D3E-D201A11CB99F}" srcOrd="10" destOrd="0" presId="urn:microsoft.com/office/officeart/2005/8/layout/hChevron3"/>
    <dgm:cxn modelId="{9484BB0A-E13C-074E-A09E-5818AB353513}" type="presParOf" srcId="{FD4C2A45-40B2-254A-9A41-730499AFD3C4}" destId="{DEBF305C-DA7A-5544-8CC9-36DCF134837E}" srcOrd="11" destOrd="0" presId="urn:microsoft.com/office/officeart/2005/8/layout/hChevron3"/>
    <dgm:cxn modelId="{44E1CB64-8443-B645-9C13-06D1AC4817C5}" type="presParOf" srcId="{FD4C2A45-40B2-254A-9A41-730499AFD3C4}" destId="{BD5555F1-B190-F14E-9EA9-E54D9A219891}" srcOrd="12" destOrd="0" presId="urn:microsoft.com/office/officeart/2005/8/layout/hChevron3"/>
    <dgm:cxn modelId="{2579995E-617D-464A-B33D-EDC6C63C7316}" type="presParOf" srcId="{FD4C2A45-40B2-254A-9A41-730499AFD3C4}" destId="{EFCAB627-F998-D548-9E54-A95E2E08EE0F}" srcOrd="13" destOrd="0" presId="urn:microsoft.com/office/officeart/2005/8/layout/hChevron3"/>
    <dgm:cxn modelId="{A0CE0490-9249-5F42-838D-3F8340FC3EA5}" type="presParOf" srcId="{FD4C2A45-40B2-254A-9A41-730499AFD3C4}" destId="{1E365333-8F14-554B-A4CF-474203182698}" srcOrd="14" destOrd="0" presId="urn:microsoft.com/office/officeart/2005/8/layout/hChevron3"/>
  </dgm:cxn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A3F8904-FE7A-E146-9611-5ED0D7FCCA9D}" type="doc">
      <dgm:prSet loTypeId="urn:microsoft.com/office/officeart/2005/8/layout/hChevron3" loCatId="" qsTypeId="urn:microsoft.com/office/officeart/2005/8/quickstyle/simple1" qsCatId="simple" csTypeId="urn:microsoft.com/office/officeart/2005/8/colors/accent0_1" csCatId="mainScheme" phldr="1"/>
      <dgm:spPr/>
    </dgm:pt>
    <dgm:pt modelId="{4C32F1FB-EC9A-3A45-8A4C-B6700FB48722}">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Preparation</a:t>
          </a:r>
        </a:p>
      </dgm:t>
    </dgm:pt>
    <dgm:pt modelId="{807EF2A5-BBC2-724B-A0E0-BFAF3ADBCD74}" type="parTrans" cxnId="{2452383B-CC8B-F244-A501-0C5DD9E00022}">
      <dgm:prSet/>
      <dgm:spPr/>
      <dgm:t>
        <a:bodyPr/>
        <a:lstStyle/>
        <a:p>
          <a:endParaRPr lang="en-US" sz="1050"/>
        </a:p>
      </dgm:t>
    </dgm:pt>
    <dgm:pt modelId="{FB67B2E8-1641-F240-AF3D-5A2772EFB9B7}" type="sibTrans" cxnId="{2452383B-CC8B-F244-A501-0C5DD9E00022}">
      <dgm:prSet/>
      <dgm:spPr/>
      <dgm:t>
        <a:bodyPr/>
        <a:lstStyle/>
        <a:p>
          <a:endParaRPr lang="en-US" sz="1050"/>
        </a:p>
      </dgm:t>
    </dgm:pt>
    <dgm:pt modelId="{DEDCDA09-A9CA-474B-8E92-03C550CB7BBA}">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Detection &amp; Analysis</a:t>
          </a:r>
        </a:p>
      </dgm:t>
    </dgm:pt>
    <dgm:pt modelId="{1E55435B-D833-A144-9538-23507AB1008C}" type="parTrans" cxnId="{F4812858-194A-024B-B58D-4654A5725873}">
      <dgm:prSet/>
      <dgm:spPr/>
      <dgm:t>
        <a:bodyPr/>
        <a:lstStyle/>
        <a:p>
          <a:endParaRPr lang="en-US" sz="1050"/>
        </a:p>
      </dgm:t>
    </dgm:pt>
    <dgm:pt modelId="{485C6B76-1D99-D048-A14A-42A50E2C269D}" type="sibTrans" cxnId="{F4812858-194A-024B-B58D-4654A5725873}">
      <dgm:prSet/>
      <dgm:spPr/>
      <dgm:t>
        <a:bodyPr/>
        <a:lstStyle/>
        <a:p>
          <a:endParaRPr lang="en-US" sz="1050"/>
        </a:p>
      </dgm:t>
    </dgm:pt>
    <dgm:pt modelId="{D01D901E-F177-CF43-96F3-485E1BCEAC70}">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Containment</a:t>
          </a:r>
        </a:p>
      </dgm:t>
    </dgm:pt>
    <dgm:pt modelId="{4435EB2A-ED8C-A04D-BBF8-9EF1C14DE3ED}" type="parTrans" cxnId="{6E138AA5-E688-3C4F-B909-B673BFF908F4}">
      <dgm:prSet/>
      <dgm:spPr/>
      <dgm:t>
        <a:bodyPr/>
        <a:lstStyle/>
        <a:p>
          <a:endParaRPr lang="en-US" sz="1050"/>
        </a:p>
      </dgm:t>
    </dgm:pt>
    <dgm:pt modelId="{615B76B5-1336-9B4E-9E40-C37CE173A35B}" type="sibTrans" cxnId="{6E138AA5-E688-3C4F-B909-B673BFF908F4}">
      <dgm:prSet/>
      <dgm:spPr/>
      <dgm:t>
        <a:bodyPr/>
        <a:lstStyle/>
        <a:p>
          <a:endParaRPr lang="en-US" sz="1050"/>
        </a:p>
      </dgm:t>
    </dgm:pt>
    <dgm:pt modelId="{E17AE9EC-381B-F74D-9A2A-A6E1FAC467A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Eradicate</a:t>
          </a:r>
        </a:p>
      </dgm:t>
    </dgm:pt>
    <dgm:pt modelId="{798DCF34-962B-044D-AB60-B697D8D084A6}" type="parTrans" cxnId="{ED9F9F6A-1BF7-EC44-BD36-05602E816FEB}">
      <dgm:prSet/>
      <dgm:spPr/>
      <dgm:t>
        <a:bodyPr/>
        <a:lstStyle/>
        <a:p>
          <a:endParaRPr lang="en-US" sz="1050"/>
        </a:p>
      </dgm:t>
    </dgm:pt>
    <dgm:pt modelId="{AA79722F-9322-4640-B431-CCC8B49981D0}" type="sibTrans" cxnId="{ED9F9F6A-1BF7-EC44-BD36-05602E816FEB}">
      <dgm:prSet/>
      <dgm:spPr/>
      <dgm:t>
        <a:bodyPr/>
        <a:lstStyle/>
        <a:p>
          <a:endParaRPr lang="en-US" sz="1050"/>
        </a:p>
      </dgm:t>
    </dgm:pt>
    <dgm:pt modelId="{0FC2D3C8-F89C-CF4E-B738-42461619CEF3}">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Remediate</a:t>
          </a:r>
        </a:p>
      </dgm:t>
    </dgm:pt>
    <dgm:pt modelId="{DED42793-6764-E744-BFC2-9B78D367359E}" type="parTrans" cxnId="{72A19CDC-D9ED-5A4C-A002-775D3C8C70A0}">
      <dgm:prSet/>
      <dgm:spPr/>
      <dgm:t>
        <a:bodyPr/>
        <a:lstStyle/>
        <a:p>
          <a:endParaRPr lang="en-US" sz="1050"/>
        </a:p>
      </dgm:t>
    </dgm:pt>
    <dgm:pt modelId="{4B9595C8-34DF-D940-9F30-138945F5766A}" type="sibTrans" cxnId="{72A19CDC-D9ED-5A4C-A002-775D3C8C70A0}">
      <dgm:prSet/>
      <dgm:spPr/>
      <dgm:t>
        <a:bodyPr/>
        <a:lstStyle/>
        <a:p>
          <a:endParaRPr lang="en-US" sz="1050"/>
        </a:p>
      </dgm:t>
    </dgm:pt>
    <dgm:pt modelId="{AC504407-6244-1C42-97F0-7788B6013A7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Recovery</a:t>
          </a:r>
        </a:p>
      </dgm:t>
    </dgm:pt>
    <dgm:pt modelId="{EB005B91-FACA-F24B-8796-C5D964F7BDE3}" type="parTrans" cxnId="{11F30BDE-C2A9-C444-BF96-3A0FAB277EE1}">
      <dgm:prSet/>
      <dgm:spPr/>
      <dgm:t>
        <a:bodyPr/>
        <a:lstStyle/>
        <a:p>
          <a:endParaRPr lang="en-US" sz="1050"/>
        </a:p>
      </dgm:t>
    </dgm:pt>
    <dgm:pt modelId="{77AC8B5F-8833-6648-B5BA-B3F600753586}" type="sibTrans" cxnId="{11F30BDE-C2A9-C444-BF96-3A0FAB277EE1}">
      <dgm:prSet/>
      <dgm:spPr/>
      <dgm:t>
        <a:bodyPr/>
        <a:lstStyle/>
        <a:p>
          <a:endParaRPr lang="en-US" sz="1050"/>
        </a:p>
      </dgm:t>
    </dgm:pt>
    <dgm:pt modelId="{ACE2EFD7-059D-D344-91A1-A5FA7C87CA36}">
      <dgm:prSet phldrT="[Text]" custT="1"/>
      <dgm:spPr>
        <a:solidFill>
          <a:srgbClr val="E57677"/>
        </a:solidFill>
        <a:ln>
          <a:solidFill>
            <a:schemeClr val="tx1"/>
          </a:solidFill>
        </a:ln>
      </dgm:spPr>
      <dgm:t>
        <a:bodyPr/>
        <a:lstStyle/>
        <a:p>
          <a:r>
            <a:rPr lang="en-US" sz="1050" dirty="0"/>
            <a:t>Report</a:t>
          </a:r>
        </a:p>
      </dgm:t>
    </dgm:pt>
    <dgm:pt modelId="{DC083185-19DD-954B-A290-92B8D941977A}" type="parTrans" cxnId="{749D3F94-3E54-D84A-B26D-2ED56C80A90E}">
      <dgm:prSet/>
      <dgm:spPr/>
      <dgm:t>
        <a:bodyPr/>
        <a:lstStyle/>
        <a:p>
          <a:endParaRPr lang="en-US" sz="1050"/>
        </a:p>
      </dgm:t>
    </dgm:pt>
    <dgm:pt modelId="{F2FF03DE-F84E-2643-BDB2-C56E3C3BAF52}" type="sibTrans" cxnId="{749D3F94-3E54-D84A-B26D-2ED56C80A90E}">
      <dgm:prSet/>
      <dgm:spPr/>
      <dgm:t>
        <a:bodyPr/>
        <a:lstStyle/>
        <a:p>
          <a:endParaRPr lang="en-US" sz="1050"/>
        </a:p>
      </dgm:t>
    </dgm:pt>
    <dgm:pt modelId="{AF9E03C4-FB67-9C4C-859C-A418A5C0D5D1}">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Calibration</a:t>
          </a:r>
        </a:p>
      </dgm:t>
    </dgm:pt>
    <dgm:pt modelId="{9FAF788E-6DE8-E842-87F9-71B590C0BD20}" type="parTrans" cxnId="{BCCE50AD-2063-984B-BCDB-85ADF1D34DB2}">
      <dgm:prSet/>
      <dgm:spPr/>
      <dgm:t>
        <a:bodyPr/>
        <a:lstStyle/>
        <a:p>
          <a:endParaRPr lang="en-US" sz="1050"/>
        </a:p>
      </dgm:t>
    </dgm:pt>
    <dgm:pt modelId="{28A23DA0-5994-204B-B351-497E88828F90}" type="sibTrans" cxnId="{BCCE50AD-2063-984B-BCDB-85ADF1D34DB2}">
      <dgm:prSet/>
      <dgm:spPr/>
      <dgm:t>
        <a:bodyPr/>
        <a:lstStyle/>
        <a:p>
          <a:endParaRPr lang="en-US" sz="1050"/>
        </a:p>
      </dgm:t>
    </dgm:pt>
    <dgm:pt modelId="{FD4C2A45-40B2-254A-9A41-730499AFD3C4}" type="pres">
      <dgm:prSet presAssocID="{3A3F8904-FE7A-E146-9611-5ED0D7FCCA9D}" presName="Name0" presStyleCnt="0">
        <dgm:presLayoutVars>
          <dgm:dir/>
          <dgm:resizeHandles val="exact"/>
        </dgm:presLayoutVars>
      </dgm:prSet>
      <dgm:spPr/>
    </dgm:pt>
    <dgm:pt modelId="{37A52727-3717-0041-8394-6D6FA2C01369}" type="pres">
      <dgm:prSet presAssocID="{4C32F1FB-EC9A-3A45-8A4C-B6700FB48722}" presName="parTxOnly" presStyleLbl="node1" presStyleIdx="0" presStyleCnt="8" custScaleX="184590">
        <dgm:presLayoutVars>
          <dgm:bulletEnabled val="1"/>
        </dgm:presLayoutVars>
      </dgm:prSet>
      <dgm:spPr/>
    </dgm:pt>
    <dgm:pt modelId="{5BF98DC7-1D7E-FD44-AF78-97C6F282E1AD}" type="pres">
      <dgm:prSet presAssocID="{FB67B2E8-1641-F240-AF3D-5A2772EFB9B7}" presName="parSpace" presStyleCnt="0"/>
      <dgm:spPr/>
    </dgm:pt>
    <dgm:pt modelId="{D89B4769-3B39-8F47-A5CA-8F2F9FC97827}" type="pres">
      <dgm:prSet presAssocID="{DEDCDA09-A9CA-474B-8E92-03C550CB7BBA}" presName="parTxOnly" presStyleLbl="node1" presStyleIdx="1" presStyleCnt="8" custScaleX="99888" custLinFactNeighborX="56772">
        <dgm:presLayoutVars>
          <dgm:bulletEnabled val="1"/>
        </dgm:presLayoutVars>
      </dgm:prSet>
      <dgm:spPr/>
    </dgm:pt>
    <dgm:pt modelId="{07B03470-ED9C-F54F-87C1-2EDE592EEEEB}" type="pres">
      <dgm:prSet presAssocID="{485C6B76-1D99-D048-A14A-42A50E2C269D}" presName="parSpace" presStyleCnt="0"/>
      <dgm:spPr/>
    </dgm:pt>
    <dgm:pt modelId="{4F888851-6C46-0244-B45F-1838E62CA3A7}" type="pres">
      <dgm:prSet presAssocID="{D01D901E-F177-CF43-96F3-485E1BCEAC70}" presName="parTxOnly" presStyleLbl="node1" presStyleIdx="2" presStyleCnt="8" custScaleX="82992" custLinFactNeighborX="57846">
        <dgm:presLayoutVars>
          <dgm:bulletEnabled val="1"/>
        </dgm:presLayoutVars>
      </dgm:prSet>
      <dgm:spPr/>
    </dgm:pt>
    <dgm:pt modelId="{E017BBD7-616B-1840-BBFB-AB3E8CB1517F}" type="pres">
      <dgm:prSet presAssocID="{615B76B5-1336-9B4E-9E40-C37CE173A35B}" presName="parSpace" presStyleCnt="0"/>
      <dgm:spPr/>
    </dgm:pt>
    <dgm:pt modelId="{1ED98101-4CA3-234B-8737-5CF1C2D78068}" type="pres">
      <dgm:prSet presAssocID="{E17AE9EC-381B-F74D-9A2A-A6E1FAC467AB}" presName="parTxOnly" presStyleLbl="node1" presStyleIdx="3" presStyleCnt="8" custScaleX="80929" custLinFactNeighborX="-26185">
        <dgm:presLayoutVars>
          <dgm:bulletEnabled val="1"/>
        </dgm:presLayoutVars>
      </dgm:prSet>
      <dgm:spPr/>
    </dgm:pt>
    <dgm:pt modelId="{D0EE2357-661B-D84B-B997-FDB127850B34}" type="pres">
      <dgm:prSet presAssocID="{AA79722F-9322-4640-B431-CCC8B49981D0}" presName="parSpace" presStyleCnt="0"/>
      <dgm:spPr/>
    </dgm:pt>
    <dgm:pt modelId="{0BD4ACAC-0D7C-014B-8A40-76E3653781C4}" type="pres">
      <dgm:prSet presAssocID="{0FC2D3C8-F89C-CF4E-B738-42461619CEF3}" presName="parTxOnly" presStyleLbl="node1" presStyleIdx="4" presStyleCnt="8" custScaleX="75917" custLinFactNeighborX="-86819" custLinFactNeighborY="2147">
        <dgm:presLayoutVars>
          <dgm:bulletEnabled val="1"/>
        </dgm:presLayoutVars>
      </dgm:prSet>
      <dgm:spPr/>
    </dgm:pt>
    <dgm:pt modelId="{90D94C61-33DF-4343-9560-81D6BC2B1A30}" type="pres">
      <dgm:prSet presAssocID="{4B9595C8-34DF-D940-9F30-138945F5766A}" presName="parSpace" presStyleCnt="0"/>
      <dgm:spPr/>
    </dgm:pt>
    <dgm:pt modelId="{1F8CBE09-0633-2A46-8D3E-D201A11CB99F}" type="pres">
      <dgm:prSet presAssocID="{AC504407-6244-1C42-97F0-7788B6013A7B}" presName="parTxOnly" presStyleLbl="node1" presStyleIdx="5" presStyleCnt="8" custScaleX="65290" custLinFactX="-4066" custLinFactNeighborX="-100000" custLinFactNeighborY="2147">
        <dgm:presLayoutVars>
          <dgm:bulletEnabled val="1"/>
        </dgm:presLayoutVars>
      </dgm:prSet>
      <dgm:spPr/>
    </dgm:pt>
    <dgm:pt modelId="{DEBF305C-DA7A-5544-8CC9-36DCF134837E}" type="pres">
      <dgm:prSet presAssocID="{77AC8B5F-8833-6648-B5BA-B3F600753586}" presName="parSpace" presStyleCnt="0"/>
      <dgm:spPr/>
    </dgm:pt>
    <dgm:pt modelId="{BD5555F1-B190-F14E-9EA9-E54D9A219891}" type="pres">
      <dgm:prSet presAssocID="{ACE2EFD7-059D-D344-91A1-A5FA7C87CA36}" presName="parTxOnly" presStyleLbl="node1" presStyleIdx="6" presStyleCnt="8" custScaleX="88456" custLinFactNeighborX="-63742">
        <dgm:presLayoutVars>
          <dgm:bulletEnabled val="1"/>
        </dgm:presLayoutVars>
      </dgm:prSet>
      <dgm:spPr/>
    </dgm:pt>
    <dgm:pt modelId="{EFCAB627-F998-D548-9E54-A95E2E08EE0F}" type="pres">
      <dgm:prSet presAssocID="{F2FF03DE-F84E-2643-BDB2-C56E3C3BAF52}" presName="parSpace" presStyleCnt="0"/>
      <dgm:spPr/>
    </dgm:pt>
    <dgm:pt modelId="{1E365333-8F14-554B-A4CF-474203182698}" type="pres">
      <dgm:prSet presAssocID="{AF9E03C4-FB67-9C4C-859C-A418A5C0D5D1}" presName="parTxOnly" presStyleLbl="node1" presStyleIdx="7" presStyleCnt="8" custScaleX="108718">
        <dgm:presLayoutVars>
          <dgm:bulletEnabled val="1"/>
        </dgm:presLayoutVars>
      </dgm:prSet>
      <dgm:spPr/>
    </dgm:pt>
  </dgm:ptLst>
  <dgm:cxnLst>
    <dgm:cxn modelId="{0EC00223-1ED0-7D4C-ACA3-2649C28B2D07}" type="presOf" srcId="{D01D901E-F177-CF43-96F3-485E1BCEAC70}" destId="{4F888851-6C46-0244-B45F-1838E62CA3A7}" srcOrd="0" destOrd="0" presId="urn:microsoft.com/office/officeart/2005/8/layout/hChevron3"/>
    <dgm:cxn modelId="{977A8C24-5A46-3144-8B5C-B70FB59A470B}" type="presOf" srcId="{AF9E03C4-FB67-9C4C-859C-A418A5C0D5D1}" destId="{1E365333-8F14-554B-A4CF-474203182698}" srcOrd="0" destOrd="0" presId="urn:microsoft.com/office/officeart/2005/8/layout/hChevron3"/>
    <dgm:cxn modelId="{0BF85026-46AE-B443-8E0B-9548BE64F838}" type="presOf" srcId="{E17AE9EC-381B-F74D-9A2A-A6E1FAC467AB}" destId="{1ED98101-4CA3-234B-8737-5CF1C2D78068}" srcOrd="0" destOrd="0" presId="urn:microsoft.com/office/officeart/2005/8/layout/hChevron3"/>
    <dgm:cxn modelId="{2452383B-CC8B-F244-A501-0C5DD9E00022}" srcId="{3A3F8904-FE7A-E146-9611-5ED0D7FCCA9D}" destId="{4C32F1FB-EC9A-3A45-8A4C-B6700FB48722}" srcOrd="0" destOrd="0" parTransId="{807EF2A5-BBC2-724B-A0E0-BFAF3ADBCD74}" sibTransId="{FB67B2E8-1641-F240-AF3D-5A2772EFB9B7}"/>
    <dgm:cxn modelId="{F4812858-194A-024B-B58D-4654A5725873}" srcId="{3A3F8904-FE7A-E146-9611-5ED0D7FCCA9D}" destId="{DEDCDA09-A9CA-474B-8E92-03C550CB7BBA}" srcOrd="1" destOrd="0" parTransId="{1E55435B-D833-A144-9538-23507AB1008C}" sibTransId="{485C6B76-1D99-D048-A14A-42A50E2C269D}"/>
    <dgm:cxn modelId="{88750466-4341-7B41-94B3-02F22BA941BC}" type="presOf" srcId="{DEDCDA09-A9CA-474B-8E92-03C550CB7BBA}" destId="{D89B4769-3B39-8F47-A5CA-8F2F9FC97827}" srcOrd="0" destOrd="0" presId="urn:microsoft.com/office/officeart/2005/8/layout/hChevron3"/>
    <dgm:cxn modelId="{ED9F9F6A-1BF7-EC44-BD36-05602E816FEB}" srcId="{3A3F8904-FE7A-E146-9611-5ED0D7FCCA9D}" destId="{E17AE9EC-381B-F74D-9A2A-A6E1FAC467AB}" srcOrd="3" destOrd="0" parTransId="{798DCF34-962B-044D-AB60-B697D8D084A6}" sibTransId="{AA79722F-9322-4640-B431-CCC8B49981D0}"/>
    <dgm:cxn modelId="{9DA6AD8A-BC6F-024F-B15D-016D44FEF32F}" type="presOf" srcId="{3A3F8904-FE7A-E146-9611-5ED0D7FCCA9D}" destId="{FD4C2A45-40B2-254A-9A41-730499AFD3C4}" srcOrd="0" destOrd="0" presId="urn:microsoft.com/office/officeart/2005/8/layout/hChevron3"/>
    <dgm:cxn modelId="{C6A73990-BA9A-B74E-94AD-76D04A1DC9F1}" type="presOf" srcId="{ACE2EFD7-059D-D344-91A1-A5FA7C87CA36}" destId="{BD5555F1-B190-F14E-9EA9-E54D9A219891}" srcOrd="0" destOrd="0" presId="urn:microsoft.com/office/officeart/2005/8/layout/hChevron3"/>
    <dgm:cxn modelId="{749D3F94-3E54-D84A-B26D-2ED56C80A90E}" srcId="{3A3F8904-FE7A-E146-9611-5ED0D7FCCA9D}" destId="{ACE2EFD7-059D-D344-91A1-A5FA7C87CA36}" srcOrd="6" destOrd="0" parTransId="{DC083185-19DD-954B-A290-92B8D941977A}" sibTransId="{F2FF03DE-F84E-2643-BDB2-C56E3C3BAF52}"/>
    <dgm:cxn modelId="{69621D9B-F26B-AB44-8E88-9016754D371D}" type="presOf" srcId="{AC504407-6244-1C42-97F0-7788B6013A7B}" destId="{1F8CBE09-0633-2A46-8D3E-D201A11CB99F}" srcOrd="0" destOrd="0" presId="urn:microsoft.com/office/officeart/2005/8/layout/hChevron3"/>
    <dgm:cxn modelId="{6E138AA5-E688-3C4F-B909-B673BFF908F4}" srcId="{3A3F8904-FE7A-E146-9611-5ED0D7FCCA9D}" destId="{D01D901E-F177-CF43-96F3-485E1BCEAC70}" srcOrd="2" destOrd="0" parTransId="{4435EB2A-ED8C-A04D-BBF8-9EF1C14DE3ED}" sibTransId="{615B76B5-1336-9B4E-9E40-C37CE173A35B}"/>
    <dgm:cxn modelId="{BCCE50AD-2063-984B-BCDB-85ADF1D34DB2}" srcId="{3A3F8904-FE7A-E146-9611-5ED0D7FCCA9D}" destId="{AF9E03C4-FB67-9C4C-859C-A418A5C0D5D1}" srcOrd="7" destOrd="0" parTransId="{9FAF788E-6DE8-E842-87F9-71B590C0BD20}" sibTransId="{28A23DA0-5994-204B-B351-497E88828F90}"/>
    <dgm:cxn modelId="{DE43FBC3-3B56-3944-B787-E9581DAB7E1D}" type="presOf" srcId="{4C32F1FB-EC9A-3A45-8A4C-B6700FB48722}" destId="{37A52727-3717-0041-8394-6D6FA2C01369}" srcOrd="0" destOrd="0" presId="urn:microsoft.com/office/officeart/2005/8/layout/hChevron3"/>
    <dgm:cxn modelId="{72A19CDC-D9ED-5A4C-A002-775D3C8C70A0}" srcId="{3A3F8904-FE7A-E146-9611-5ED0D7FCCA9D}" destId="{0FC2D3C8-F89C-CF4E-B738-42461619CEF3}" srcOrd="4" destOrd="0" parTransId="{DED42793-6764-E744-BFC2-9B78D367359E}" sibTransId="{4B9595C8-34DF-D940-9F30-138945F5766A}"/>
    <dgm:cxn modelId="{11F30BDE-C2A9-C444-BF96-3A0FAB277EE1}" srcId="{3A3F8904-FE7A-E146-9611-5ED0D7FCCA9D}" destId="{AC504407-6244-1C42-97F0-7788B6013A7B}" srcOrd="5" destOrd="0" parTransId="{EB005B91-FACA-F24B-8796-C5D964F7BDE3}" sibTransId="{77AC8B5F-8833-6648-B5BA-B3F600753586}"/>
    <dgm:cxn modelId="{BE0516ED-5BDF-DE4E-9C6C-FBEAB2DDF278}" type="presOf" srcId="{0FC2D3C8-F89C-CF4E-B738-42461619CEF3}" destId="{0BD4ACAC-0D7C-014B-8A40-76E3653781C4}" srcOrd="0" destOrd="0" presId="urn:microsoft.com/office/officeart/2005/8/layout/hChevron3"/>
    <dgm:cxn modelId="{B06F4E51-C9D9-8E49-BB13-47EE5048FEE5}" type="presParOf" srcId="{FD4C2A45-40B2-254A-9A41-730499AFD3C4}" destId="{37A52727-3717-0041-8394-6D6FA2C01369}" srcOrd="0" destOrd="0" presId="urn:microsoft.com/office/officeart/2005/8/layout/hChevron3"/>
    <dgm:cxn modelId="{1109B0FE-BA75-6B41-96E0-39E3B04261B8}" type="presParOf" srcId="{FD4C2A45-40B2-254A-9A41-730499AFD3C4}" destId="{5BF98DC7-1D7E-FD44-AF78-97C6F282E1AD}" srcOrd="1" destOrd="0" presId="urn:microsoft.com/office/officeart/2005/8/layout/hChevron3"/>
    <dgm:cxn modelId="{240D221E-4F83-244F-B601-CBB5322067E3}" type="presParOf" srcId="{FD4C2A45-40B2-254A-9A41-730499AFD3C4}" destId="{D89B4769-3B39-8F47-A5CA-8F2F9FC97827}" srcOrd="2" destOrd="0" presId="urn:microsoft.com/office/officeart/2005/8/layout/hChevron3"/>
    <dgm:cxn modelId="{4A6F7AD5-C19F-A147-99C2-BE2040C87BE6}" type="presParOf" srcId="{FD4C2A45-40B2-254A-9A41-730499AFD3C4}" destId="{07B03470-ED9C-F54F-87C1-2EDE592EEEEB}" srcOrd="3" destOrd="0" presId="urn:microsoft.com/office/officeart/2005/8/layout/hChevron3"/>
    <dgm:cxn modelId="{FE1B693E-0278-4748-B183-312280D4879A}" type="presParOf" srcId="{FD4C2A45-40B2-254A-9A41-730499AFD3C4}" destId="{4F888851-6C46-0244-B45F-1838E62CA3A7}" srcOrd="4" destOrd="0" presId="urn:microsoft.com/office/officeart/2005/8/layout/hChevron3"/>
    <dgm:cxn modelId="{CA28F92B-84B2-6943-BD67-EB705E77EB34}" type="presParOf" srcId="{FD4C2A45-40B2-254A-9A41-730499AFD3C4}" destId="{E017BBD7-616B-1840-BBFB-AB3E8CB1517F}" srcOrd="5" destOrd="0" presId="urn:microsoft.com/office/officeart/2005/8/layout/hChevron3"/>
    <dgm:cxn modelId="{1FF9E83D-F629-E44B-8218-6924096CD72A}" type="presParOf" srcId="{FD4C2A45-40B2-254A-9A41-730499AFD3C4}" destId="{1ED98101-4CA3-234B-8737-5CF1C2D78068}" srcOrd="6" destOrd="0" presId="urn:microsoft.com/office/officeart/2005/8/layout/hChevron3"/>
    <dgm:cxn modelId="{419B912B-E590-E646-A4D2-3882052497AE}" type="presParOf" srcId="{FD4C2A45-40B2-254A-9A41-730499AFD3C4}" destId="{D0EE2357-661B-D84B-B997-FDB127850B34}" srcOrd="7" destOrd="0" presId="urn:microsoft.com/office/officeart/2005/8/layout/hChevron3"/>
    <dgm:cxn modelId="{D8FFCAA8-6D34-F14A-BE77-40805AD05A63}" type="presParOf" srcId="{FD4C2A45-40B2-254A-9A41-730499AFD3C4}" destId="{0BD4ACAC-0D7C-014B-8A40-76E3653781C4}" srcOrd="8" destOrd="0" presId="urn:microsoft.com/office/officeart/2005/8/layout/hChevron3"/>
    <dgm:cxn modelId="{553D4692-7F0A-D841-B478-91D1AF57523B}" type="presParOf" srcId="{FD4C2A45-40B2-254A-9A41-730499AFD3C4}" destId="{90D94C61-33DF-4343-9560-81D6BC2B1A30}" srcOrd="9" destOrd="0" presId="urn:microsoft.com/office/officeart/2005/8/layout/hChevron3"/>
    <dgm:cxn modelId="{699C0837-38C9-7644-8635-B1E035B36D96}" type="presParOf" srcId="{FD4C2A45-40B2-254A-9A41-730499AFD3C4}" destId="{1F8CBE09-0633-2A46-8D3E-D201A11CB99F}" srcOrd="10" destOrd="0" presId="urn:microsoft.com/office/officeart/2005/8/layout/hChevron3"/>
    <dgm:cxn modelId="{9484BB0A-E13C-074E-A09E-5818AB353513}" type="presParOf" srcId="{FD4C2A45-40B2-254A-9A41-730499AFD3C4}" destId="{DEBF305C-DA7A-5544-8CC9-36DCF134837E}" srcOrd="11" destOrd="0" presId="urn:microsoft.com/office/officeart/2005/8/layout/hChevron3"/>
    <dgm:cxn modelId="{44E1CB64-8443-B645-9C13-06D1AC4817C5}" type="presParOf" srcId="{FD4C2A45-40B2-254A-9A41-730499AFD3C4}" destId="{BD5555F1-B190-F14E-9EA9-E54D9A219891}" srcOrd="12" destOrd="0" presId="urn:microsoft.com/office/officeart/2005/8/layout/hChevron3"/>
    <dgm:cxn modelId="{2579995E-617D-464A-B33D-EDC6C63C7316}" type="presParOf" srcId="{FD4C2A45-40B2-254A-9A41-730499AFD3C4}" destId="{EFCAB627-F998-D548-9E54-A95E2E08EE0F}" srcOrd="13" destOrd="0" presId="urn:microsoft.com/office/officeart/2005/8/layout/hChevron3"/>
    <dgm:cxn modelId="{A0CE0490-9249-5F42-838D-3F8340FC3EA5}" type="presParOf" srcId="{FD4C2A45-40B2-254A-9A41-730499AFD3C4}" destId="{1E365333-8F14-554B-A4CF-474203182698}" srcOrd="14" destOrd="0" presId="urn:microsoft.com/office/officeart/2005/8/layout/hChevron3"/>
  </dgm:cxn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A3F8904-FE7A-E146-9611-5ED0D7FCCA9D}" type="doc">
      <dgm:prSet loTypeId="urn:microsoft.com/office/officeart/2005/8/layout/hChevron3" loCatId="" qsTypeId="urn:microsoft.com/office/officeart/2005/8/quickstyle/simple1" qsCatId="simple" csTypeId="urn:microsoft.com/office/officeart/2005/8/colors/accent0_1" csCatId="mainScheme" phldr="1"/>
      <dgm:spPr/>
    </dgm:pt>
    <dgm:pt modelId="{4C32F1FB-EC9A-3A45-8A4C-B6700FB48722}">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Preparation</a:t>
          </a:r>
        </a:p>
      </dgm:t>
    </dgm:pt>
    <dgm:pt modelId="{807EF2A5-BBC2-724B-A0E0-BFAF3ADBCD74}" type="parTrans" cxnId="{2452383B-CC8B-F244-A501-0C5DD9E00022}">
      <dgm:prSet/>
      <dgm:spPr/>
      <dgm:t>
        <a:bodyPr/>
        <a:lstStyle/>
        <a:p>
          <a:endParaRPr lang="en-US" sz="1050"/>
        </a:p>
      </dgm:t>
    </dgm:pt>
    <dgm:pt modelId="{FB67B2E8-1641-F240-AF3D-5A2772EFB9B7}" type="sibTrans" cxnId="{2452383B-CC8B-F244-A501-0C5DD9E00022}">
      <dgm:prSet/>
      <dgm:spPr/>
      <dgm:t>
        <a:bodyPr/>
        <a:lstStyle/>
        <a:p>
          <a:endParaRPr lang="en-US" sz="1050"/>
        </a:p>
      </dgm:t>
    </dgm:pt>
    <dgm:pt modelId="{DEDCDA09-A9CA-474B-8E92-03C550CB7BBA}">
      <dgm:prSet phldrT="[Text]" custT="1">
        <dgm:style>
          <a:lnRef idx="2">
            <a:schemeClr val="dk1"/>
          </a:lnRef>
          <a:fillRef idx="1">
            <a:schemeClr val="lt1"/>
          </a:fillRef>
          <a:effectRef idx="0">
            <a:schemeClr val="dk1"/>
          </a:effectRef>
          <a:fontRef idx="minor">
            <a:schemeClr val="dk1"/>
          </a:fontRef>
        </dgm:style>
      </dgm:prSet>
      <dgm:spPr/>
      <dgm:t>
        <a:bodyPr/>
        <a:lstStyle/>
        <a:p>
          <a:r>
            <a:rPr lang="en-US" sz="1050" dirty="0"/>
            <a:t>Detection &amp; Analysis</a:t>
          </a:r>
        </a:p>
      </dgm:t>
    </dgm:pt>
    <dgm:pt modelId="{1E55435B-D833-A144-9538-23507AB1008C}" type="parTrans" cxnId="{F4812858-194A-024B-B58D-4654A5725873}">
      <dgm:prSet/>
      <dgm:spPr/>
      <dgm:t>
        <a:bodyPr/>
        <a:lstStyle/>
        <a:p>
          <a:endParaRPr lang="en-US" sz="1050"/>
        </a:p>
      </dgm:t>
    </dgm:pt>
    <dgm:pt modelId="{485C6B76-1D99-D048-A14A-42A50E2C269D}" type="sibTrans" cxnId="{F4812858-194A-024B-B58D-4654A5725873}">
      <dgm:prSet/>
      <dgm:spPr/>
      <dgm:t>
        <a:bodyPr/>
        <a:lstStyle/>
        <a:p>
          <a:endParaRPr lang="en-US" sz="1050"/>
        </a:p>
      </dgm:t>
    </dgm:pt>
    <dgm:pt modelId="{D01D901E-F177-CF43-96F3-485E1BCEAC70}">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Containment</a:t>
          </a:r>
        </a:p>
      </dgm:t>
    </dgm:pt>
    <dgm:pt modelId="{4435EB2A-ED8C-A04D-BBF8-9EF1C14DE3ED}" type="parTrans" cxnId="{6E138AA5-E688-3C4F-B909-B673BFF908F4}">
      <dgm:prSet/>
      <dgm:spPr/>
      <dgm:t>
        <a:bodyPr/>
        <a:lstStyle/>
        <a:p>
          <a:endParaRPr lang="en-US" sz="1050"/>
        </a:p>
      </dgm:t>
    </dgm:pt>
    <dgm:pt modelId="{615B76B5-1336-9B4E-9E40-C37CE173A35B}" type="sibTrans" cxnId="{6E138AA5-E688-3C4F-B909-B673BFF908F4}">
      <dgm:prSet/>
      <dgm:spPr/>
      <dgm:t>
        <a:bodyPr/>
        <a:lstStyle/>
        <a:p>
          <a:endParaRPr lang="en-US" sz="1050"/>
        </a:p>
      </dgm:t>
    </dgm:pt>
    <dgm:pt modelId="{E17AE9EC-381B-F74D-9A2A-A6E1FAC467A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Eradicate</a:t>
          </a:r>
        </a:p>
      </dgm:t>
    </dgm:pt>
    <dgm:pt modelId="{798DCF34-962B-044D-AB60-B697D8D084A6}" type="parTrans" cxnId="{ED9F9F6A-1BF7-EC44-BD36-05602E816FEB}">
      <dgm:prSet/>
      <dgm:spPr/>
      <dgm:t>
        <a:bodyPr/>
        <a:lstStyle/>
        <a:p>
          <a:endParaRPr lang="en-US" sz="1050"/>
        </a:p>
      </dgm:t>
    </dgm:pt>
    <dgm:pt modelId="{AA79722F-9322-4640-B431-CCC8B49981D0}" type="sibTrans" cxnId="{ED9F9F6A-1BF7-EC44-BD36-05602E816FEB}">
      <dgm:prSet/>
      <dgm:spPr/>
      <dgm:t>
        <a:bodyPr/>
        <a:lstStyle/>
        <a:p>
          <a:endParaRPr lang="en-US" sz="1050"/>
        </a:p>
      </dgm:t>
    </dgm:pt>
    <dgm:pt modelId="{0FC2D3C8-F89C-CF4E-B738-42461619CEF3}">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Remediate</a:t>
          </a:r>
        </a:p>
      </dgm:t>
    </dgm:pt>
    <dgm:pt modelId="{DED42793-6764-E744-BFC2-9B78D367359E}" type="parTrans" cxnId="{72A19CDC-D9ED-5A4C-A002-775D3C8C70A0}">
      <dgm:prSet/>
      <dgm:spPr/>
      <dgm:t>
        <a:bodyPr/>
        <a:lstStyle/>
        <a:p>
          <a:endParaRPr lang="en-US" sz="1050"/>
        </a:p>
      </dgm:t>
    </dgm:pt>
    <dgm:pt modelId="{4B9595C8-34DF-D940-9F30-138945F5766A}" type="sibTrans" cxnId="{72A19CDC-D9ED-5A4C-A002-775D3C8C70A0}">
      <dgm:prSet/>
      <dgm:spPr/>
      <dgm:t>
        <a:bodyPr/>
        <a:lstStyle/>
        <a:p>
          <a:endParaRPr lang="en-US" sz="1050"/>
        </a:p>
      </dgm:t>
    </dgm:pt>
    <dgm:pt modelId="{AC504407-6244-1C42-97F0-7788B6013A7B}">
      <dgm:prSet phldrT="[Text]" custT="1">
        <dgm:style>
          <a:lnRef idx="2">
            <a:schemeClr val="dk1"/>
          </a:lnRef>
          <a:fillRef idx="1">
            <a:schemeClr val="lt1"/>
          </a:fillRef>
          <a:effectRef idx="0">
            <a:schemeClr val="dk1"/>
          </a:effectRef>
          <a:fontRef idx="minor">
            <a:schemeClr val="dk1"/>
          </a:fontRef>
        </dgm:style>
      </dgm:prSet>
      <dgm:spPr>
        <a:ln/>
      </dgm:spPr>
      <dgm:t>
        <a:bodyPr/>
        <a:lstStyle/>
        <a:p>
          <a:pPr algn="l"/>
          <a:r>
            <a:rPr lang="en-US" sz="900" dirty="0"/>
            <a:t>Recovery</a:t>
          </a:r>
        </a:p>
      </dgm:t>
    </dgm:pt>
    <dgm:pt modelId="{EB005B91-FACA-F24B-8796-C5D964F7BDE3}" type="parTrans" cxnId="{11F30BDE-C2A9-C444-BF96-3A0FAB277EE1}">
      <dgm:prSet/>
      <dgm:spPr/>
      <dgm:t>
        <a:bodyPr/>
        <a:lstStyle/>
        <a:p>
          <a:endParaRPr lang="en-US" sz="1050"/>
        </a:p>
      </dgm:t>
    </dgm:pt>
    <dgm:pt modelId="{77AC8B5F-8833-6648-B5BA-B3F600753586}" type="sibTrans" cxnId="{11F30BDE-C2A9-C444-BF96-3A0FAB277EE1}">
      <dgm:prSet/>
      <dgm:spPr/>
      <dgm:t>
        <a:bodyPr/>
        <a:lstStyle/>
        <a:p>
          <a:endParaRPr lang="en-US" sz="1050"/>
        </a:p>
      </dgm:t>
    </dgm:pt>
    <dgm:pt modelId="{ACE2EFD7-059D-D344-91A1-A5FA7C87CA36}">
      <dgm:prSet phldrT="[Text]" custT="1">
        <dgm:style>
          <a:lnRef idx="2">
            <a:schemeClr val="dk1"/>
          </a:lnRef>
          <a:fillRef idx="1">
            <a:schemeClr val="lt1"/>
          </a:fillRef>
          <a:effectRef idx="0">
            <a:schemeClr val="dk1"/>
          </a:effectRef>
          <a:fontRef idx="minor">
            <a:schemeClr val="dk1"/>
          </a:fontRef>
        </dgm:style>
      </dgm:prSet>
      <dgm:spPr>
        <a:ln/>
      </dgm:spPr>
      <dgm:t>
        <a:bodyPr/>
        <a:lstStyle/>
        <a:p>
          <a:r>
            <a:rPr lang="en-US" sz="1050" dirty="0"/>
            <a:t>Report</a:t>
          </a:r>
        </a:p>
      </dgm:t>
    </dgm:pt>
    <dgm:pt modelId="{DC083185-19DD-954B-A290-92B8D941977A}" type="parTrans" cxnId="{749D3F94-3E54-D84A-B26D-2ED56C80A90E}">
      <dgm:prSet/>
      <dgm:spPr/>
      <dgm:t>
        <a:bodyPr/>
        <a:lstStyle/>
        <a:p>
          <a:endParaRPr lang="en-US" sz="1050"/>
        </a:p>
      </dgm:t>
    </dgm:pt>
    <dgm:pt modelId="{F2FF03DE-F84E-2643-BDB2-C56E3C3BAF52}" type="sibTrans" cxnId="{749D3F94-3E54-D84A-B26D-2ED56C80A90E}">
      <dgm:prSet/>
      <dgm:spPr/>
      <dgm:t>
        <a:bodyPr/>
        <a:lstStyle/>
        <a:p>
          <a:endParaRPr lang="en-US" sz="1050"/>
        </a:p>
      </dgm:t>
    </dgm:pt>
    <dgm:pt modelId="{AF9E03C4-FB67-9C4C-859C-A418A5C0D5D1}">
      <dgm:prSet phldrT="[Text]" custT="1">
        <dgm:style>
          <a:lnRef idx="1">
            <a:schemeClr val="accent1"/>
          </a:lnRef>
          <a:fillRef idx="2">
            <a:schemeClr val="accent1"/>
          </a:fillRef>
          <a:effectRef idx="1">
            <a:schemeClr val="accent1"/>
          </a:effectRef>
          <a:fontRef idx="minor">
            <a:schemeClr val="dk1"/>
          </a:fontRef>
        </dgm:style>
      </dgm:prSet>
      <dgm:spPr>
        <a:solidFill>
          <a:srgbClr val="FF8AD8"/>
        </a:solidFill>
        <a:ln>
          <a:solidFill>
            <a:schemeClr val="tx1"/>
          </a:solidFill>
        </a:ln>
      </dgm:spPr>
      <dgm:t>
        <a:bodyPr/>
        <a:lstStyle/>
        <a:p>
          <a:r>
            <a:rPr lang="en-US" sz="1050" dirty="0"/>
            <a:t>Calibration</a:t>
          </a:r>
        </a:p>
      </dgm:t>
    </dgm:pt>
    <dgm:pt modelId="{9FAF788E-6DE8-E842-87F9-71B590C0BD20}" type="parTrans" cxnId="{BCCE50AD-2063-984B-BCDB-85ADF1D34DB2}">
      <dgm:prSet/>
      <dgm:spPr/>
      <dgm:t>
        <a:bodyPr/>
        <a:lstStyle/>
        <a:p>
          <a:endParaRPr lang="en-US" sz="1050"/>
        </a:p>
      </dgm:t>
    </dgm:pt>
    <dgm:pt modelId="{28A23DA0-5994-204B-B351-497E88828F90}" type="sibTrans" cxnId="{BCCE50AD-2063-984B-BCDB-85ADF1D34DB2}">
      <dgm:prSet/>
      <dgm:spPr/>
      <dgm:t>
        <a:bodyPr/>
        <a:lstStyle/>
        <a:p>
          <a:endParaRPr lang="en-US" sz="1050"/>
        </a:p>
      </dgm:t>
    </dgm:pt>
    <dgm:pt modelId="{FD4C2A45-40B2-254A-9A41-730499AFD3C4}" type="pres">
      <dgm:prSet presAssocID="{3A3F8904-FE7A-E146-9611-5ED0D7FCCA9D}" presName="Name0" presStyleCnt="0">
        <dgm:presLayoutVars>
          <dgm:dir/>
          <dgm:resizeHandles val="exact"/>
        </dgm:presLayoutVars>
      </dgm:prSet>
      <dgm:spPr/>
    </dgm:pt>
    <dgm:pt modelId="{37A52727-3717-0041-8394-6D6FA2C01369}" type="pres">
      <dgm:prSet presAssocID="{4C32F1FB-EC9A-3A45-8A4C-B6700FB48722}" presName="parTxOnly" presStyleLbl="node1" presStyleIdx="0" presStyleCnt="8" custScaleX="184590">
        <dgm:presLayoutVars>
          <dgm:bulletEnabled val="1"/>
        </dgm:presLayoutVars>
      </dgm:prSet>
      <dgm:spPr/>
    </dgm:pt>
    <dgm:pt modelId="{5BF98DC7-1D7E-FD44-AF78-97C6F282E1AD}" type="pres">
      <dgm:prSet presAssocID="{FB67B2E8-1641-F240-AF3D-5A2772EFB9B7}" presName="parSpace" presStyleCnt="0"/>
      <dgm:spPr/>
    </dgm:pt>
    <dgm:pt modelId="{D89B4769-3B39-8F47-A5CA-8F2F9FC97827}" type="pres">
      <dgm:prSet presAssocID="{DEDCDA09-A9CA-474B-8E92-03C550CB7BBA}" presName="parTxOnly" presStyleLbl="node1" presStyleIdx="1" presStyleCnt="8" custScaleX="99888" custLinFactNeighborX="56772">
        <dgm:presLayoutVars>
          <dgm:bulletEnabled val="1"/>
        </dgm:presLayoutVars>
      </dgm:prSet>
      <dgm:spPr/>
    </dgm:pt>
    <dgm:pt modelId="{07B03470-ED9C-F54F-87C1-2EDE592EEEEB}" type="pres">
      <dgm:prSet presAssocID="{485C6B76-1D99-D048-A14A-42A50E2C269D}" presName="parSpace" presStyleCnt="0"/>
      <dgm:spPr/>
    </dgm:pt>
    <dgm:pt modelId="{4F888851-6C46-0244-B45F-1838E62CA3A7}" type="pres">
      <dgm:prSet presAssocID="{D01D901E-F177-CF43-96F3-485E1BCEAC70}" presName="parTxOnly" presStyleLbl="node1" presStyleIdx="2" presStyleCnt="8" custScaleX="82992" custLinFactNeighborX="57846">
        <dgm:presLayoutVars>
          <dgm:bulletEnabled val="1"/>
        </dgm:presLayoutVars>
      </dgm:prSet>
      <dgm:spPr/>
    </dgm:pt>
    <dgm:pt modelId="{E017BBD7-616B-1840-BBFB-AB3E8CB1517F}" type="pres">
      <dgm:prSet presAssocID="{615B76B5-1336-9B4E-9E40-C37CE173A35B}" presName="parSpace" presStyleCnt="0"/>
      <dgm:spPr/>
    </dgm:pt>
    <dgm:pt modelId="{1ED98101-4CA3-234B-8737-5CF1C2D78068}" type="pres">
      <dgm:prSet presAssocID="{E17AE9EC-381B-F74D-9A2A-A6E1FAC467AB}" presName="parTxOnly" presStyleLbl="node1" presStyleIdx="3" presStyleCnt="8" custScaleX="80929" custLinFactNeighborX="-26185">
        <dgm:presLayoutVars>
          <dgm:bulletEnabled val="1"/>
        </dgm:presLayoutVars>
      </dgm:prSet>
      <dgm:spPr/>
    </dgm:pt>
    <dgm:pt modelId="{D0EE2357-661B-D84B-B997-FDB127850B34}" type="pres">
      <dgm:prSet presAssocID="{AA79722F-9322-4640-B431-CCC8B49981D0}" presName="parSpace" presStyleCnt="0"/>
      <dgm:spPr/>
    </dgm:pt>
    <dgm:pt modelId="{0BD4ACAC-0D7C-014B-8A40-76E3653781C4}" type="pres">
      <dgm:prSet presAssocID="{0FC2D3C8-F89C-CF4E-B738-42461619CEF3}" presName="parTxOnly" presStyleLbl="node1" presStyleIdx="4" presStyleCnt="8" custScaleX="75917" custLinFactNeighborX="-86819" custLinFactNeighborY="2147">
        <dgm:presLayoutVars>
          <dgm:bulletEnabled val="1"/>
        </dgm:presLayoutVars>
      </dgm:prSet>
      <dgm:spPr/>
    </dgm:pt>
    <dgm:pt modelId="{90D94C61-33DF-4343-9560-81D6BC2B1A30}" type="pres">
      <dgm:prSet presAssocID="{4B9595C8-34DF-D940-9F30-138945F5766A}" presName="parSpace" presStyleCnt="0"/>
      <dgm:spPr/>
    </dgm:pt>
    <dgm:pt modelId="{1F8CBE09-0633-2A46-8D3E-D201A11CB99F}" type="pres">
      <dgm:prSet presAssocID="{AC504407-6244-1C42-97F0-7788B6013A7B}" presName="parTxOnly" presStyleLbl="node1" presStyleIdx="5" presStyleCnt="8" custScaleX="65290" custLinFactX="-4066" custLinFactNeighborX="-100000" custLinFactNeighborY="2147">
        <dgm:presLayoutVars>
          <dgm:bulletEnabled val="1"/>
        </dgm:presLayoutVars>
      </dgm:prSet>
      <dgm:spPr/>
    </dgm:pt>
    <dgm:pt modelId="{DEBF305C-DA7A-5544-8CC9-36DCF134837E}" type="pres">
      <dgm:prSet presAssocID="{77AC8B5F-8833-6648-B5BA-B3F600753586}" presName="parSpace" presStyleCnt="0"/>
      <dgm:spPr/>
    </dgm:pt>
    <dgm:pt modelId="{BD5555F1-B190-F14E-9EA9-E54D9A219891}" type="pres">
      <dgm:prSet presAssocID="{ACE2EFD7-059D-D344-91A1-A5FA7C87CA36}" presName="parTxOnly" presStyleLbl="node1" presStyleIdx="6" presStyleCnt="8" custScaleX="88456" custLinFactNeighborX="-63742">
        <dgm:presLayoutVars>
          <dgm:bulletEnabled val="1"/>
        </dgm:presLayoutVars>
      </dgm:prSet>
      <dgm:spPr/>
    </dgm:pt>
    <dgm:pt modelId="{EFCAB627-F998-D548-9E54-A95E2E08EE0F}" type="pres">
      <dgm:prSet presAssocID="{F2FF03DE-F84E-2643-BDB2-C56E3C3BAF52}" presName="parSpace" presStyleCnt="0"/>
      <dgm:spPr/>
    </dgm:pt>
    <dgm:pt modelId="{1E365333-8F14-554B-A4CF-474203182698}" type="pres">
      <dgm:prSet presAssocID="{AF9E03C4-FB67-9C4C-859C-A418A5C0D5D1}" presName="parTxOnly" presStyleLbl="node1" presStyleIdx="7" presStyleCnt="8" custScaleX="108718">
        <dgm:presLayoutVars>
          <dgm:bulletEnabled val="1"/>
        </dgm:presLayoutVars>
      </dgm:prSet>
      <dgm:spPr/>
    </dgm:pt>
  </dgm:ptLst>
  <dgm:cxnLst>
    <dgm:cxn modelId="{0EC00223-1ED0-7D4C-ACA3-2649C28B2D07}" type="presOf" srcId="{D01D901E-F177-CF43-96F3-485E1BCEAC70}" destId="{4F888851-6C46-0244-B45F-1838E62CA3A7}" srcOrd="0" destOrd="0" presId="urn:microsoft.com/office/officeart/2005/8/layout/hChevron3"/>
    <dgm:cxn modelId="{977A8C24-5A46-3144-8B5C-B70FB59A470B}" type="presOf" srcId="{AF9E03C4-FB67-9C4C-859C-A418A5C0D5D1}" destId="{1E365333-8F14-554B-A4CF-474203182698}" srcOrd="0" destOrd="0" presId="urn:microsoft.com/office/officeart/2005/8/layout/hChevron3"/>
    <dgm:cxn modelId="{0BF85026-46AE-B443-8E0B-9548BE64F838}" type="presOf" srcId="{E17AE9EC-381B-F74D-9A2A-A6E1FAC467AB}" destId="{1ED98101-4CA3-234B-8737-5CF1C2D78068}" srcOrd="0" destOrd="0" presId="urn:microsoft.com/office/officeart/2005/8/layout/hChevron3"/>
    <dgm:cxn modelId="{2452383B-CC8B-F244-A501-0C5DD9E00022}" srcId="{3A3F8904-FE7A-E146-9611-5ED0D7FCCA9D}" destId="{4C32F1FB-EC9A-3A45-8A4C-B6700FB48722}" srcOrd="0" destOrd="0" parTransId="{807EF2A5-BBC2-724B-A0E0-BFAF3ADBCD74}" sibTransId="{FB67B2E8-1641-F240-AF3D-5A2772EFB9B7}"/>
    <dgm:cxn modelId="{F4812858-194A-024B-B58D-4654A5725873}" srcId="{3A3F8904-FE7A-E146-9611-5ED0D7FCCA9D}" destId="{DEDCDA09-A9CA-474B-8E92-03C550CB7BBA}" srcOrd="1" destOrd="0" parTransId="{1E55435B-D833-A144-9538-23507AB1008C}" sibTransId="{485C6B76-1D99-D048-A14A-42A50E2C269D}"/>
    <dgm:cxn modelId="{88750466-4341-7B41-94B3-02F22BA941BC}" type="presOf" srcId="{DEDCDA09-A9CA-474B-8E92-03C550CB7BBA}" destId="{D89B4769-3B39-8F47-A5CA-8F2F9FC97827}" srcOrd="0" destOrd="0" presId="urn:microsoft.com/office/officeart/2005/8/layout/hChevron3"/>
    <dgm:cxn modelId="{ED9F9F6A-1BF7-EC44-BD36-05602E816FEB}" srcId="{3A3F8904-FE7A-E146-9611-5ED0D7FCCA9D}" destId="{E17AE9EC-381B-F74D-9A2A-A6E1FAC467AB}" srcOrd="3" destOrd="0" parTransId="{798DCF34-962B-044D-AB60-B697D8D084A6}" sibTransId="{AA79722F-9322-4640-B431-CCC8B49981D0}"/>
    <dgm:cxn modelId="{9DA6AD8A-BC6F-024F-B15D-016D44FEF32F}" type="presOf" srcId="{3A3F8904-FE7A-E146-9611-5ED0D7FCCA9D}" destId="{FD4C2A45-40B2-254A-9A41-730499AFD3C4}" srcOrd="0" destOrd="0" presId="urn:microsoft.com/office/officeart/2005/8/layout/hChevron3"/>
    <dgm:cxn modelId="{C6A73990-BA9A-B74E-94AD-76D04A1DC9F1}" type="presOf" srcId="{ACE2EFD7-059D-D344-91A1-A5FA7C87CA36}" destId="{BD5555F1-B190-F14E-9EA9-E54D9A219891}" srcOrd="0" destOrd="0" presId="urn:microsoft.com/office/officeart/2005/8/layout/hChevron3"/>
    <dgm:cxn modelId="{749D3F94-3E54-D84A-B26D-2ED56C80A90E}" srcId="{3A3F8904-FE7A-E146-9611-5ED0D7FCCA9D}" destId="{ACE2EFD7-059D-D344-91A1-A5FA7C87CA36}" srcOrd="6" destOrd="0" parTransId="{DC083185-19DD-954B-A290-92B8D941977A}" sibTransId="{F2FF03DE-F84E-2643-BDB2-C56E3C3BAF52}"/>
    <dgm:cxn modelId="{69621D9B-F26B-AB44-8E88-9016754D371D}" type="presOf" srcId="{AC504407-6244-1C42-97F0-7788B6013A7B}" destId="{1F8CBE09-0633-2A46-8D3E-D201A11CB99F}" srcOrd="0" destOrd="0" presId="urn:microsoft.com/office/officeart/2005/8/layout/hChevron3"/>
    <dgm:cxn modelId="{6E138AA5-E688-3C4F-B909-B673BFF908F4}" srcId="{3A3F8904-FE7A-E146-9611-5ED0D7FCCA9D}" destId="{D01D901E-F177-CF43-96F3-485E1BCEAC70}" srcOrd="2" destOrd="0" parTransId="{4435EB2A-ED8C-A04D-BBF8-9EF1C14DE3ED}" sibTransId="{615B76B5-1336-9B4E-9E40-C37CE173A35B}"/>
    <dgm:cxn modelId="{BCCE50AD-2063-984B-BCDB-85ADF1D34DB2}" srcId="{3A3F8904-FE7A-E146-9611-5ED0D7FCCA9D}" destId="{AF9E03C4-FB67-9C4C-859C-A418A5C0D5D1}" srcOrd="7" destOrd="0" parTransId="{9FAF788E-6DE8-E842-87F9-71B590C0BD20}" sibTransId="{28A23DA0-5994-204B-B351-497E88828F90}"/>
    <dgm:cxn modelId="{DE43FBC3-3B56-3944-B787-E9581DAB7E1D}" type="presOf" srcId="{4C32F1FB-EC9A-3A45-8A4C-B6700FB48722}" destId="{37A52727-3717-0041-8394-6D6FA2C01369}" srcOrd="0" destOrd="0" presId="urn:microsoft.com/office/officeart/2005/8/layout/hChevron3"/>
    <dgm:cxn modelId="{72A19CDC-D9ED-5A4C-A002-775D3C8C70A0}" srcId="{3A3F8904-FE7A-E146-9611-5ED0D7FCCA9D}" destId="{0FC2D3C8-F89C-CF4E-B738-42461619CEF3}" srcOrd="4" destOrd="0" parTransId="{DED42793-6764-E744-BFC2-9B78D367359E}" sibTransId="{4B9595C8-34DF-D940-9F30-138945F5766A}"/>
    <dgm:cxn modelId="{11F30BDE-C2A9-C444-BF96-3A0FAB277EE1}" srcId="{3A3F8904-FE7A-E146-9611-5ED0D7FCCA9D}" destId="{AC504407-6244-1C42-97F0-7788B6013A7B}" srcOrd="5" destOrd="0" parTransId="{EB005B91-FACA-F24B-8796-C5D964F7BDE3}" sibTransId="{77AC8B5F-8833-6648-B5BA-B3F600753586}"/>
    <dgm:cxn modelId="{BE0516ED-5BDF-DE4E-9C6C-FBEAB2DDF278}" type="presOf" srcId="{0FC2D3C8-F89C-CF4E-B738-42461619CEF3}" destId="{0BD4ACAC-0D7C-014B-8A40-76E3653781C4}" srcOrd="0" destOrd="0" presId="urn:microsoft.com/office/officeart/2005/8/layout/hChevron3"/>
    <dgm:cxn modelId="{B06F4E51-C9D9-8E49-BB13-47EE5048FEE5}" type="presParOf" srcId="{FD4C2A45-40B2-254A-9A41-730499AFD3C4}" destId="{37A52727-3717-0041-8394-6D6FA2C01369}" srcOrd="0" destOrd="0" presId="urn:microsoft.com/office/officeart/2005/8/layout/hChevron3"/>
    <dgm:cxn modelId="{1109B0FE-BA75-6B41-96E0-39E3B04261B8}" type="presParOf" srcId="{FD4C2A45-40B2-254A-9A41-730499AFD3C4}" destId="{5BF98DC7-1D7E-FD44-AF78-97C6F282E1AD}" srcOrd="1" destOrd="0" presId="urn:microsoft.com/office/officeart/2005/8/layout/hChevron3"/>
    <dgm:cxn modelId="{240D221E-4F83-244F-B601-CBB5322067E3}" type="presParOf" srcId="{FD4C2A45-40B2-254A-9A41-730499AFD3C4}" destId="{D89B4769-3B39-8F47-A5CA-8F2F9FC97827}" srcOrd="2" destOrd="0" presId="urn:microsoft.com/office/officeart/2005/8/layout/hChevron3"/>
    <dgm:cxn modelId="{4A6F7AD5-C19F-A147-99C2-BE2040C87BE6}" type="presParOf" srcId="{FD4C2A45-40B2-254A-9A41-730499AFD3C4}" destId="{07B03470-ED9C-F54F-87C1-2EDE592EEEEB}" srcOrd="3" destOrd="0" presId="urn:microsoft.com/office/officeart/2005/8/layout/hChevron3"/>
    <dgm:cxn modelId="{FE1B693E-0278-4748-B183-312280D4879A}" type="presParOf" srcId="{FD4C2A45-40B2-254A-9A41-730499AFD3C4}" destId="{4F888851-6C46-0244-B45F-1838E62CA3A7}" srcOrd="4" destOrd="0" presId="urn:microsoft.com/office/officeart/2005/8/layout/hChevron3"/>
    <dgm:cxn modelId="{CA28F92B-84B2-6943-BD67-EB705E77EB34}" type="presParOf" srcId="{FD4C2A45-40B2-254A-9A41-730499AFD3C4}" destId="{E017BBD7-616B-1840-BBFB-AB3E8CB1517F}" srcOrd="5" destOrd="0" presId="urn:microsoft.com/office/officeart/2005/8/layout/hChevron3"/>
    <dgm:cxn modelId="{1FF9E83D-F629-E44B-8218-6924096CD72A}" type="presParOf" srcId="{FD4C2A45-40B2-254A-9A41-730499AFD3C4}" destId="{1ED98101-4CA3-234B-8737-5CF1C2D78068}" srcOrd="6" destOrd="0" presId="urn:microsoft.com/office/officeart/2005/8/layout/hChevron3"/>
    <dgm:cxn modelId="{419B912B-E590-E646-A4D2-3882052497AE}" type="presParOf" srcId="{FD4C2A45-40B2-254A-9A41-730499AFD3C4}" destId="{D0EE2357-661B-D84B-B997-FDB127850B34}" srcOrd="7" destOrd="0" presId="urn:microsoft.com/office/officeart/2005/8/layout/hChevron3"/>
    <dgm:cxn modelId="{D8FFCAA8-6D34-F14A-BE77-40805AD05A63}" type="presParOf" srcId="{FD4C2A45-40B2-254A-9A41-730499AFD3C4}" destId="{0BD4ACAC-0D7C-014B-8A40-76E3653781C4}" srcOrd="8" destOrd="0" presId="urn:microsoft.com/office/officeart/2005/8/layout/hChevron3"/>
    <dgm:cxn modelId="{553D4692-7F0A-D841-B478-91D1AF57523B}" type="presParOf" srcId="{FD4C2A45-40B2-254A-9A41-730499AFD3C4}" destId="{90D94C61-33DF-4343-9560-81D6BC2B1A30}" srcOrd="9" destOrd="0" presId="urn:microsoft.com/office/officeart/2005/8/layout/hChevron3"/>
    <dgm:cxn modelId="{699C0837-38C9-7644-8635-B1E035B36D96}" type="presParOf" srcId="{FD4C2A45-40B2-254A-9A41-730499AFD3C4}" destId="{1F8CBE09-0633-2A46-8D3E-D201A11CB99F}" srcOrd="10" destOrd="0" presId="urn:microsoft.com/office/officeart/2005/8/layout/hChevron3"/>
    <dgm:cxn modelId="{9484BB0A-E13C-074E-A09E-5818AB353513}" type="presParOf" srcId="{FD4C2A45-40B2-254A-9A41-730499AFD3C4}" destId="{DEBF305C-DA7A-5544-8CC9-36DCF134837E}" srcOrd="11" destOrd="0" presId="urn:microsoft.com/office/officeart/2005/8/layout/hChevron3"/>
    <dgm:cxn modelId="{44E1CB64-8443-B645-9C13-06D1AC4817C5}" type="presParOf" srcId="{FD4C2A45-40B2-254A-9A41-730499AFD3C4}" destId="{BD5555F1-B190-F14E-9EA9-E54D9A219891}" srcOrd="12" destOrd="0" presId="urn:microsoft.com/office/officeart/2005/8/layout/hChevron3"/>
    <dgm:cxn modelId="{2579995E-617D-464A-B33D-EDC6C63C7316}" type="presParOf" srcId="{FD4C2A45-40B2-254A-9A41-730499AFD3C4}" destId="{EFCAB627-F998-D548-9E54-A95E2E08EE0F}" srcOrd="13" destOrd="0" presId="urn:microsoft.com/office/officeart/2005/8/layout/hChevron3"/>
    <dgm:cxn modelId="{A0CE0490-9249-5F42-838D-3F8340FC3EA5}" type="presParOf" srcId="{FD4C2A45-40B2-254A-9A41-730499AFD3C4}" destId="{1E365333-8F14-554B-A4CF-474203182698}" srcOrd="14" destOrd="0" presId="urn:microsoft.com/office/officeart/2005/8/layout/hChevron3"/>
  </dgm:cxn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D705CB-CB73-F54F-ACA8-ED73381CFA4C}">
      <dsp:nvSpPr>
        <dsp:cNvPr id="0" name=""/>
        <dsp:cNvSpPr/>
      </dsp:nvSpPr>
      <dsp:spPr>
        <a:xfrm>
          <a:off x="179699" y="1913986"/>
          <a:ext cx="1429628" cy="891816"/>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rgbClr val="FF0000"/>
              </a:solidFill>
            </a:rPr>
            <a:t>Reduce the probability of material impact due to a cyber event over the next three years.</a:t>
          </a:r>
        </a:p>
      </dsp:txBody>
      <dsp:txXfrm>
        <a:off x="205819" y="1940106"/>
        <a:ext cx="1377388" cy="839576"/>
      </dsp:txXfrm>
    </dsp:sp>
    <dsp:sp modelId="{79FF7B4A-9799-2C43-B7B5-DF6D7222DECE}">
      <dsp:nvSpPr>
        <dsp:cNvPr id="0" name=""/>
        <dsp:cNvSpPr/>
      </dsp:nvSpPr>
      <dsp:spPr>
        <a:xfrm rot="17132988">
          <a:off x="1039872" y="1601527"/>
          <a:ext cx="1556046" cy="17644"/>
        </a:xfrm>
        <a:custGeom>
          <a:avLst/>
          <a:gdLst/>
          <a:ahLst/>
          <a:cxnLst/>
          <a:rect l="0" t="0" r="0" b="0"/>
          <a:pathLst>
            <a:path>
              <a:moveTo>
                <a:pt x="0" y="8822"/>
              </a:moveTo>
              <a:lnTo>
                <a:pt x="1556046" y="8822"/>
              </a:lnTo>
            </a:path>
          </a:pathLst>
        </a:custGeom>
        <a:noFill/>
        <a:ln w="1587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778995" y="1571447"/>
        <a:ext cx="77802" cy="77802"/>
      </dsp:txXfrm>
    </dsp:sp>
    <dsp:sp modelId="{8459D8AA-E7BB-654D-845F-8413E9C10383}">
      <dsp:nvSpPr>
        <dsp:cNvPr id="0" name=""/>
        <dsp:cNvSpPr/>
      </dsp:nvSpPr>
      <dsp:spPr>
        <a:xfrm>
          <a:off x="2026465" y="600091"/>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rgbClr val="FF0000"/>
              </a:solidFill>
            </a:rPr>
            <a:t>Technical</a:t>
          </a:r>
        </a:p>
      </dsp:txBody>
      <dsp:txXfrm>
        <a:off x="2041737" y="615363"/>
        <a:ext cx="1012302" cy="490879"/>
      </dsp:txXfrm>
    </dsp:sp>
    <dsp:sp modelId="{F9085F7B-6DEC-6349-B973-F3B4FF566844}">
      <dsp:nvSpPr>
        <dsp:cNvPr id="0" name=""/>
        <dsp:cNvSpPr/>
      </dsp:nvSpPr>
      <dsp:spPr>
        <a:xfrm rot="18289469">
          <a:off x="2912652" y="552162"/>
          <a:ext cx="730458" cy="17644"/>
        </a:xfrm>
        <a:custGeom>
          <a:avLst/>
          <a:gdLst/>
          <a:ahLst/>
          <a:cxnLst/>
          <a:rect l="0" t="0" r="0" b="0"/>
          <a:pathLst>
            <a:path>
              <a:moveTo>
                <a:pt x="0" y="8822"/>
              </a:moveTo>
              <a:lnTo>
                <a:pt x="73045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59620" y="542723"/>
        <a:ext cx="36522" cy="36522"/>
      </dsp:txXfrm>
    </dsp:sp>
    <dsp:sp modelId="{9F0DB118-167E-F740-9390-9A4C35714134}">
      <dsp:nvSpPr>
        <dsp:cNvPr id="0" name=""/>
        <dsp:cNvSpPr/>
      </dsp:nvSpPr>
      <dsp:spPr>
        <a:xfrm>
          <a:off x="3486451" y="454"/>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Zero Trust</a:t>
          </a:r>
        </a:p>
      </dsp:txBody>
      <dsp:txXfrm>
        <a:off x="3501723" y="15726"/>
        <a:ext cx="1012302" cy="490879"/>
      </dsp:txXfrm>
    </dsp:sp>
    <dsp:sp modelId="{7718A019-998D-8140-9502-CF2ECA16EF7B}">
      <dsp:nvSpPr>
        <dsp:cNvPr id="0" name=""/>
        <dsp:cNvSpPr/>
      </dsp:nvSpPr>
      <dsp:spPr>
        <a:xfrm>
          <a:off x="4529297" y="252344"/>
          <a:ext cx="417138" cy="17644"/>
        </a:xfrm>
        <a:custGeom>
          <a:avLst/>
          <a:gdLst/>
          <a:ahLst/>
          <a:cxnLst/>
          <a:rect l="0" t="0" r="0" b="0"/>
          <a:pathLst>
            <a:path>
              <a:moveTo>
                <a:pt x="0" y="8822"/>
              </a:moveTo>
              <a:lnTo>
                <a:pt x="41713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27438" y="250737"/>
        <a:ext cx="20856" cy="20856"/>
      </dsp:txXfrm>
    </dsp:sp>
    <dsp:sp modelId="{62573F36-2A41-F249-A98E-A60FFAA48C41}">
      <dsp:nvSpPr>
        <dsp:cNvPr id="0" name=""/>
        <dsp:cNvSpPr/>
      </dsp:nvSpPr>
      <dsp:spPr>
        <a:xfrm>
          <a:off x="4946436" y="454"/>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IAM, IGA, PIM, 2FA, SSO, PAM, SBOM, VM</a:t>
          </a:r>
        </a:p>
      </dsp:txBody>
      <dsp:txXfrm>
        <a:off x="4961708" y="15726"/>
        <a:ext cx="1012302" cy="490879"/>
      </dsp:txXfrm>
    </dsp:sp>
    <dsp:sp modelId="{E1212840-A090-454D-860D-CD5C70BD3FED}">
      <dsp:nvSpPr>
        <dsp:cNvPr id="0" name=""/>
        <dsp:cNvSpPr/>
      </dsp:nvSpPr>
      <dsp:spPr>
        <a:xfrm>
          <a:off x="3069312" y="851981"/>
          <a:ext cx="417138" cy="17644"/>
        </a:xfrm>
        <a:custGeom>
          <a:avLst/>
          <a:gdLst/>
          <a:ahLst/>
          <a:cxnLst/>
          <a:rect l="0" t="0" r="0" b="0"/>
          <a:pathLst>
            <a:path>
              <a:moveTo>
                <a:pt x="0" y="8822"/>
              </a:moveTo>
              <a:lnTo>
                <a:pt x="41713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67453" y="850374"/>
        <a:ext cx="20856" cy="20856"/>
      </dsp:txXfrm>
    </dsp:sp>
    <dsp:sp modelId="{D68E6B4C-4643-434F-B280-44B22168212F}">
      <dsp:nvSpPr>
        <dsp:cNvPr id="0" name=""/>
        <dsp:cNvSpPr/>
      </dsp:nvSpPr>
      <dsp:spPr>
        <a:xfrm>
          <a:off x="3486451" y="600091"/>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Intrusion Kill Chain</a:t>
          </a:r>
        </a:p>
      </dsp:txBody>
      <dsp:txXfrm>
        <a:off x="3501723" y="615363"/>
        <a:ext cx="1012302" cy="490879"/>
      </dsp:txXfrm>
    </dsp:sp>
    <dsp:sp modelId="{E49CF106-CF1C-124C-B72B-2A12E042DBB8}">
      <dsp:nvSpPr>
        <dsp:cNvPr id="0" name=""/>
        <dsp:cNvSpPr/>
      </dsp:nvSpPr>
      <dsp:spPr>
        <a:xfrm>
          <a:off x="4529297" y="851981"/>
          <a:ext cx="417138" cy="17644"/>
        </a:xfrm>
        <a:custGeom>
          <a:avLst/>
          <a:gdLst/>
          <a:ahLst/>
          <a:cxnLst/>
          <a:rect l="0" t="0" r="0" b="0"/>
          <a:pathLst>
            <a:path>
              <a:moveTo>
                <a:pt x="0" y="8822"/>
              </a:moveTo>
              <a:lnTo>
                <a:pt x="41713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27438" y="850374"/>
        <a:ext cx="20856" cy="20856"/>
      </dsp:txXfrm>
    </dsp:sp>
    <dsp:sp modelId="{BA6E92C6-BC40-B145-81EF-5C56B452E703}">
      <dsp:nvSpPr>
        <dsp:cNvPr id="0" name=""/>
        <dsp:cNvSpPr/>
      </dsp:nvSpPr>
      <dsp:spPr>
        <a:xfrm>
          <a:off x="4946436" y="600091"/>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SOC, </a:t>
          </a:r>
          <a:r>
            <a:rPr lang="en-US" sz="800" kern="1200" dirty="0" err="1"/>
            <a:t>Orch</a:t>
          </a:r>
          <a:r>
            <a:rPr lang="en-US" sz="800" kern="1200" dirty="0"/>
            <a:t>, CTI, Play, Red/Blue, OSINT, Int Share</a:t>
          </a:r>
        </a:p>
      </dsp:txBody>
      <dsp:txXfrm>
        <a:off x="4961708" y="615363"/>
        <a:ext cx="1012302" cy="490879"/>
      </dsp:txXfrm>
    </dsp:sp>
    <dsp:sp modelId="{F0A7A77B-AA13-C04D-878F-C0EC6D86929B}">
      <dsp:nvSpPr>
        <dsp:cNvPr id="0" name=""/>
        <dsp:cNvSpPr/>
      </dsp:nvSpPr>
      <dsp:spPr>
        <a:xfrm rot="3310531">
          <a:off x="2912652" y="1151799"/>
          <a:ext cx="730458" cy="17644"/>
        </a:xfrm>
        <a:custGeom>
          <a:avLst/>
          <a:gdLst/>
          <a:ahLst/>
          <a:cxnLst/>
          <a:rect l="0" t="0" r="0" b="0"/>
          <a:pathLst>
            <a:path>
              <a:moveTo>
                <a:pt x="0" y="8822"/>
              </a:moveTo>
              <a:lnTo>
                <a:pt x="73045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59620" y="1142359"/>
        <a:ext cx="36522" cy="36522"/>
      </dsp:txXfrm>
    </dsp:sp>
    <dsp:sp modelId="{7A888983-8451-5C4D-8329-B5E1F911953B}">
      <dsp:nvSpPr>
        <dsp:cNvPr id="0" name=""/>
        <dsp:cNvSpPr/>
      </dsp:nvSpPr>
      <dsp:spPr>
        <a:xfrm>
          <a:off x="3486451" y="1199728"/>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rgbClr val="FF0000"/>
              </a:solidFill>
            </a:rPr>
            <a:t>Resilience</a:t>
          </a:r>
        </a:p>
      </dsp:txBody>
      <dsp:txXfrm>
        <a:off x="3501723" y="1215000"/>
        <a:ext cx="1012302" cy="490879"/>
      </dsp:txXfrm>
    </dsp:sp>
    <dsp:sp modelId="{62C4EEF2-74C7-6E40-951A-BE650B99E9B0}">
      <dsp:nvSpPr>
        <dsp:cNvPr id="0" name=""/>
        <dsp:cNvSpPr/>
      </dsp:nvSpPr>
      <dsp:spPr>
        <a:xfrm>
          <a:off x="4529297" y="1451617"/>
          <a:ext cx="417138" cy="17644"/>
        </a:xfrm>
        <a:custGeom>
          <a:avLst/>
          <a:gdLst/>
          <a:ahLst/>
          <a:cxnLst/>
          <a:rect l="0" t="0" r="0" b="0"/>
          <a:pathLst>
            <a:path>
              <a:moveTo>
                <a:pt x="0" y="8822"/>
              </a:moveTo>
              <a:lnTo>
                <a:pt x="41713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27438" y="1450011"/>
        <a:ext cx="20856" cy="20856"/>
      </dsp:txXfrm>
    </dsp:sp>
    <dsp:sp modelId="{D3932238-FEB5-8F40-8D9F-7551CB364FDF}">
      <dsp:nvSpPr>
        <dsp:cNvPr id="0" name=""/>
        <dsp:cNvSpPr/>
      </dsp:nvSpPr>
      <dsp:spPr>
        <a:xfrm>
          <a:off x="4946436" y="1199728"/>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Crisis, Backup, Chaos, Encrypt, </a:t>
          </a:r>
          <a:br>
            <a:rPr lang="en-US" sz="800" kern="1200" dirty="0"/>
          </a:br>
          <a:r>
            <a:rPr lang="en-US" sz="800" b="1" kern="1200" dirty="0">
              <a:solidFill>
                <a:srgbClr val="FF0000"/>
              </a:solidFill>
            </a:rPr>
            <a:t>Incident Response Planning</a:t>
          </a:r>
        </a:p>
      </dsp:txBody>
      <dsp:txXfrm>
        <a:off x="4961708" y="1215000"/>
        <a:ext cx="1012302" cy="490879"/>
      </dsp:txXfrm>
    </dsp:sp>
    <dsp:sp modelId="{FB0E0188-A07B-EF49-9410-B5BD2CDDF73E}">
      <dsp:nvSpPr>
        <dsp:cNvPr id="0" name=""/>
        <dsp:cNvSpPr/>
      </dsp:nvSpPr>
      <dsp:spPr>
        <a:xfrm rot="19457599">
          <a:off x="1561042" y="2201163"/>
          <a:ext cx="513707" cy="17644"/>
        </a:xfrm>
        <a:custGeom>
          <a:avLst/>
          <a:gdLst/>
          <a:ahLst/>
          <a:cxnLst/>
          <a:rect l="0" t="0" r="0" b="0"/>
          <a:pathLst>
            <a:path>
              <a:moveTo>
                <a:pt x="0" y="8822"/>
              </a:moveTo>
              <a:lnTo>
                <a:pt x="513707" y="8822"/>
              </a:lnTo>
            </a:path>
          </a:pathLst>
        </a:custGeom>
        <a:noFill/>
        <a:ln w="1587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805053" y="2197143"/>
        <a:ext cx="25685" cy="25685"/>
      </dsp:txXfrm>
    </dsp:sp>
    <dsp:sp modelId="{DE0B27C9-7BB5-A54B-A139-53D8FB135F14}">
      <dsp:nvSpPr>
        <dsp:cNvPr id="0" name=""/>
        <dsp:cNvSpPr/>
      </dsp:nvSpPr>
      <dsp:spPr>
        <a:xfrm>
          <a:off x="2026465" y="1799365"/>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People</a:t>
          </a:r>
        </a:p>
      </dsp:txBody>
      <dsp:txXfrm>
        <a:off x="2041737" y="1814637"/>
        <a:ext cx="1012302" cy="490879"/>
      </dsp:txXfrm>
    </dsp:sp>
    <dsp:sp modelId="{22A1D366-D73F-9342-A29D-C2C0FA0B6FE0}">
      <dsp:nvSpPr>
        <dsp:cNvPr id="0" name=""/>
        <dsp:cNvSpPr/>
      </dsp:nvSpPr>
      <dsp:spPr>
        <a:xfrm>
          <a:off x="3069312" y="2051254"/>
          <a:ext cx="417138" cy="17644"/>
        </a:xfrm>
        <a:custGeom>
          <a:avLst/>
          <a:gdLst/>
          <a:ahLst/>
          <a:cxnLst/>
          <a:rect l="0" t="0" r="0" b="0"/>
          <a:pathLst>
            <a:path>
              <a:moveTo>
                <a:pt x="0" y="8822"/>
              </a:moveTo>
              <a:lnTo>
                <a:pt x="41713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67453" y="2049648"/>
        <a:ext cx="20856" cy="20856"/>
      </dsp:txXfrm>
    </dsp:sp>
    <dsp:sp modelId="{6EAFB0E6-8FE4-0E4A-97F4-9653C1F1428B}">
      <dsp:nvSpPr>
        <dsp:cNvPr id="0" name=""/>
        <dsp:cNvSpPr/>
      </dsp:nvSpPr>
      <dsp:spPr>
        <a:xfrm>
          <a:off x="3486451" y="1799365"/>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Workforce Development</a:t>
          </a:r>
        </a:p>
      </dsp:txBody>
      <dsp:txXfrm>
        <a:off x="3501723" y="1814637"/>
        <a:ext cx="1012302" cy="490879"/>
      </dsp:txXfrm>
    </dsp:sp>
    <dsp:sp modelId="{684C979E-00AF-B746-B370-1ABB6183A565}">
      <dsp:nvSpPr>
        <dsp:cNvPr id="0" name=""/>
        <dsp:cNvSpPr/>
      </dsp:nvSpPr>
      <dsp:spPr>
        <a:xfrm>
          <a:off x="4529297" y="2051254"/>
          <a:ext cx="417138" cy="17644"/>
        </a:xfrm>
        <a:custGeom>
          <a:avLst/>
          <a:gdLst/>
          <a:ahLst/>
          <a:cxnLst/>
          <a:rect l="0" t="0" r="0" b="0"/>
          <a:pathLst>
            <a:path>
              <a:moveTo>
                <a:pt x="0" y="8822"/>
              </a:moveTo>
              <a:lnTo>
                <a:pt x="41713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27438" y="2049648"/>
        <a:ext cx="20856" cy="20856"/>
      </dsp:txXfrm>
    </dsp:sp>
    <dsp:sp modelId="{0CA47DF7-DE89-1149-8EED-FC2C4639F630}">
      <dsp:nvSpPr>
        <dsp:cNvPr id="0" name=""/>
        <dsp:cNvSpPr/>
      </dsp:nvSpPr>
      <dsp:spPr>
        <a:xfrm>
          <a:off x="4946436" y="1799365"/>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Training, Testing, Calibration</a:t>
          </a:r>
        </a:p>
      </dsp:txBody>
      <dsp:txXfrm>
        <a:off x="4961708" y="1814637"/>
        <a:ext cx="1012302" cy="490879"/>
      </dsp:txXfrm>
    </dsp:sp>
    <dsp:sp modelId="{190269DF-E198-FB4D-8E3E-7AABB4712457}">
      <dsp:nvSpPr>
        <dsp:cNvPr id="0" name=""/>
        <dsp:cNvSpPr/>
      </dsp:nvSpPr>
      <dsp:spPr>
        <a:xfrm rot="4467012">
          <a:off x="1039872" y="3100619"/>
          <a:ext cx="1556046" cy="17644"/>
        </a:xfrm>
        <a:custGeom>
          <a:avLst/>
          <a:gdLst/>
          <a:ahLst/>
          <a:cxnLst/>
          <a:rect l="0" t="0" r="0" b="0"/>
          <a:pathLst>
            <a:path>
              <a:moveTo>
                <a:pt x="0" y="8822"/>
              </a:moveTo>
              <a:lnTo>
                <a:pt x="1556046" y="8822"/>
              </a:lnTo>
            </a:path>
          </a:pathLst>
        </a:custGeom>
        <a:noFill/>
        <a:ln w="1587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778995" y="3070539"/>
        <a:ext cx="77802" cy="77802"/>
      </dsp:txXfrm>
    </dsp:sp>
    <dsp:sp modelId="{DD08D57C-C76B-F44A-93A7-03D6DED4A513}">
      <dsp:nvSpPr>
        <dsp:cNvPr id="0" name=""/>
        <dsp:cNvSpPr/>
      </dsp:nvSpPr>
      <dsp:spPr>
        <a:xfrm>
          <a:off x="2026465" y="3598275"/>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Process</a:t>
          </a:r>
        </a:p>
      </dsp:txBody>
      <dsp:txXfrm>
        <a:off x="2041737" y="3613547"/>
        <a:ext cx="1012302" cy="490879"/>
      </dsp:txXfrm>
    </dsp:sp>
    <dsp:sp modelId="{A047391E-1CDA-F045-854B-A69CF0ABE72B}">
      <dsp:nvSpPr>
        <dsp:cNvPr id="0" name=""/>
        <dsp:cNvSpPr/>
      </dsp:nvSpPr>
      <dsp:spPr>
        <a:xfrm rot="17350740">
          <a:off x="2643007" y="3250528"/>
          <a:ext cx="1269748" cy="17644"/>
        </a:xfrm>
        <a:custGeom>
          <a:avLst/>
          <a:gdLst/>
          <a:ahLst/>
          <a:cxnLst/>
          <a:rect l="0" t="0" r="0" b="0"/>
          <a:pathLst>
            <a:path>
              <a:moveTo>
                <a:pt x="0" y="8822"/>
              </a:moveTo>
              <a:lnTo>
                <a:pt x="126974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46137" y="3227606"/>
        <a:ext cx="63487" cy="63487"/>
      </dsp:txXfrm>
    </dsp:sp>
    <dsp:sp modelId="{5B3B9746-1DE6-6948-A870-9FD28DE0F376}">
      <dsp:nvSpPr>
        <dsp:cNvPr id="0" name=""/>
        <dsp:cNvSpPr/>
      </dsp:nvSpPr>
      <dsp:spPr>
        <a:xfrm>
          <a:off x="3486451" y="2399001"/>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Risk Management</a:t>
          </a:r>
        </a:p>
      </dsp:txBody>
      <dsp:txXfrm>
        <a:off x="3501723" y="2414273"/>
        <a:ext cx="1012302" cy="490879"/>
      </dsp:txXfrm>
    </dsp:sp>
    <dsp:sp modelId="{8812F29D-EAFE-6249-B362-2FCBBEA0DCD2}">
      <dsp:nvSpPr>
        <dsp:cNvPr id="0" name=""/>
        <dsp:cNvSpPr/>
      </dsp:nvSpPr>
      <dsp:spPr>
        <a:xfrm>
          <a:off x="4529297" y="2650891"/>
          <a:ext cx="417138" cy="17644"/>
        </a:xfrm>
        <a:custGeom>
          <a:avLst/>
          <a:gdLst/>
          <a:ahLst/>
          <a:cxnLst/>
          <a:rect l="0" t="0" r="0" b="0"/>
          <a:pathLst>
            <a:path>
              <a:moveTo>
                <a:pt x="0" y="8822"/>
              </a:moveTo>
              <a:lnTo>
                <a:pt x="41713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27438" y="2649285"/>
        <a:ext cx="20856" cy="20856"/>
      </dsp:txXfrm>
    </dsp:sp>
    <dsp:sp modelId="{C579B423-1C2B-AF4B-B623-E5D817B631E8}">
      <dsp:nvSpPr>
        <dsp:cNvPr id="0" name=""/>
        <dsp:cNvSpPr/>
      </dsp:nvSpPr>
      <dsp:spPr>
        <a:xfrm>
          <a:off x="4946436" y="2399001"/>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Forecasting, Quality Management</a:t>
          </a:r>
        </a:p>
      </dsp:txBody>
      <dsp:txXfrm>
        <a:off x="4961708" y="2414273"/>
        <a:ext cx="1012302" cy="490879"/>
      </dsp:txXfrm>
    </dsp:sp>
    <dsp:sp modelId="{EEB821DA-8C8C-2647-8D5B-2B2B220BE4B4}">
      <dsp:nvSpPr>
        <dsp:cNvPr id="0" name=""/>
        <dsp:cNvSpPr/>
      </dsp:nvSpPr>
      <dsp:spPr>
        <a:xfrm rot="18289469">
          <a:off x="2912652" y="3550346"/>
          <a:ext cx="730458" cy="17644"/>
        </a:xfrm>
        <a:custGeom>
          <a:avLst/>
          <a:gdLst/>
          <a:ahLst/>
          <a:cxnLst/>
          <a:rect l="0" t="0" r="0" b="0"/>
          <a:pathLst>
            <a:path>
              <a:moveTo>
                <a:pt x="0" y="8822"/>
              </a:moveTo>
              <a:lnTo>
                <a:pt x="73045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59620" y="3540907"/>
        <a:ext cx="36522" cy="36522"/>
      </dsp:txXfrm>
    </dsp:sp>
    <dsp:sp modelId="{B2119CDF-4B36-004D-889D-B4A9CDECB666}">
      <dsp:nvSpPr>
        <dsp:cNvPr id="0" name=""/>
        <dsp:cNvSpPr/>
      </dsp:nvSpPr>
      <dsp:spPr>
        <a:xfrm>
          <a:off x="3486451" y="2998638"/>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Third Party Risk Management</a:t>
          </a:r>
        </a:p>
      </dsp:txBody>
      <dsp:txXfrm>
        <a:off x="3501723" y="3013910"/>
        <a:ext cx="1012302" cy="490879"/>
      </dsp:txXfrm>
    </dsp:sp>
    <dsp:sp modelId="{448BD7DA-0D82-B74D-BD2B-5409CA10B792}">
      <dsp:nvSpPr>
        <dsp:cNvPr id="0" name=""/>
        <dsp:cNvSpPr/>
      </dsp:nvSpPr>
      <dsp:spPr>
        <a:xfrm>
          <a:off x="4529297" y="3250528"/>
          <a:ext cx="417138" cy="17644"/>
        </a:xfrm>
        <a:custGeom>
          <a:avLst/>
          <a:gdLst/>
          <a:ahLst/>
          <a:cxnLst/>
          <a:rect l="0" t="0" r="0" b="0"/>
          <a:pathLst>
            <a:path>
              <a:moveTo>
                <a:pt x="0" y="8822"/>
              </a:moveTo>
              <a:lnTo>
                <a:pt x="41713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27438" y="3248921"/>
        <a:ext cx="20856" cy="20856"/>
      </dsp:txXfrm>
    </dsp:sp>
    <dsp:sp modelId="{E5AE466C-9925-004D-BD68-0D98511686AC}">
      <dsp:nvSpPr>
        <dsp:cNvPr id="0" name=""/>
        <dsp:cNvSpPr/>
      </dsp:nvSpPr>
      <dsp:spPr>
        <a:xfrm>
          <a:off x="4946436" y="2998638"/>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NDA, Data Sharing, Contract Management</a:t>
          </a:r>
        </a:p>
      </dsp:txBody>
      <dsp:txXfrm>
        <a:off x="4961708" y="3013910"/>
        <a:ext cx="1012302" cy="490879"/>
      </dsp:txXfrm>
    </dsp:sp>
    <dsp:sp modelId="{202850A3-67F9-9244-A152-860580965855}">
      <dsp:nvSpPr>
        <dsp:cNvPr id="0" name=""/>
        <dsp:cNvSpPr/>
      </dsp:nvSpPr>
      <dsp:spPr>
        <a:xfrm>
          <a:off x="3069312" y="3850165"/>
          <a:ext cx="417138" cy="17644"/>
        </a:xfrm>
        <a:custGeom>
          <a:avLst/>
          <a:gdLst/>
          <a:ahLst/>
          <a:cxnLst/>
          <a:rect l="0" t="0" r="0" b="0"/>
          <a:pathLst>
            <a:path>
              <a:moveTo>
                <a:pt x="0" y="8822"/>
              </a:moveTo>
              <a:lnTo>
                <a:pt x="41713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67453" y="3848558"/>
        <a:ext cx="20856" cy="20856"/>
      </dsp:txXfrm>
    </dsp:sp>
    <dsp:sp modelId="{004ACEA6-6495-234C-B276-E12181BA4B5D}">
      <dsp:nvSpPr>
        <dsp:cNvPr id="0" name=""/>
        <dsp:cNvSpPr/>
      </dsp:nvSpPr>
      <dsp:spPr>
        <a:xfrm>
          <a:off x="3486451" y="3598275"/>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Business Process Analysis</a:t>
          </a:r>
        </a:p>
      </dsp:txBody>
      <dsp:txXfrm>
        <a:off x="3501723" y="3613547"/>
        <a:ext cx="1012302" cy="490879"/>
      </dsp:txXfrm>
    </dsp:sp>
    <dsp:sp modelId="{C884E96F-94EA-AB47-8B69-289813BB56EB}">
      <dsp:nvSpPr>
        <dsp:cNvPr id="0" name=""/>
        <dsp:cNvSpPr/>
      </dsp:nvSpPr>
      <dsp:spPr>
        <a:xfrm>
          <a:off x="4529297" y="3850165"/>
          <a:ext cx="417138" cy="17644"/>
        </a:xfrm>
        <a:custGeom>
          <a:avLst/>
          <a:gdLst/>
          <a:ahLst/>
          <a:cxnLst/>
          <a:rect l="0" t="0" r="0" b="0"/>
          <a:pathLst>
            <a:path>
              <a:moveTo>
                <a:pt x="0" y="8822"/>
              </a:moveTo>
              <a:lnTo>
                <a:pt x="41713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27438" y="3848558"/>
        <a:ext cx="20856" cy="20856"/>
      </dsp:txXfrm>
    </dsp:sp>
    <dsp:sp modelId="{F5A6AC75-F8A0-1C43-B1D2-51DD6291FB30}">
      <dsp:nvSpPr>
        <dsp:cNvPr id="0" name=""/>
        <dsp:cNvSpPr/>
      </dsp:nvSpPr>
      <dsp:spPr>
        <a:xfrm>
          <a:off x="4946436" y="3598275"/>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Best Practice, Risk Analysis, Modernization</a:t>
          </a:r>
        </a:p>
      </dsp:txBody>
      <dsp:txXfrm>
        <a:off x="4961708" y="3613547"/>
        <a:ext cx="1012302" cy="490879"/>
      </dsp:txXfrm>
    </dsp:sp>
    <dsp:sp modelId="{077BD1E1-CC43-5B48-8AB3-25EC835A77AE}">
      <dsp:nvSpPr>
        <dsp:cNvPr id="0" name=""/>
        <dsp:cNvSpPr/>
      </dsp:nvSpPr>
      <dsp:spPr>
        <a:xfrm rot="3310531">
          <a:off x="2912652" y="4149983"/>
          <a:ext cx="730458" cy="17644"/>
        </a:xfrm>
        <a:custGeom>
          <a:avLst/>
          <a:gdLst/>
          <a:ahLst/>
          <a:cxnLst/>
          <a:rect l="0" t="0" r="0" b="0"/>
          <a:pathLst>
            <a:path>
              <a:moveTo>
                <a:pt x="0" y="8822"/>
              </a:moveTo>
              <a:lnTo>
                <a:pt x="73045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59620" y="4140544"/>
        <a:ext cx="36522" cy="36522"/>
      </dsp:txXfrm>
    </dsp:sp>
    <dsp:sp modelId="{A38D35F3-D602-BD46-8906-AE0551AA8333}">
      <dsp:nvSpPr>
        <dsp:cNvPr id="0" name=""/>
        <dsp:cNvSpPr/>
      </dsp:nvSpPr>
      <dsp:spPr>
        <a:xfrm>
          <a:off x="3486451" y="4197912"/>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Policy and Procedures</a:t>
          </a:r>
        </a:p>
      </dsp:txBody>
      <dsp:txXfrm>
        <a:off x="3501723" y="4213184"/>
        <a:ext cx="1012302" cy="490879"/>
      </dsp:txXfrm>
    </dsp:sp>
    <dsp:sp modelId="{8C7A1ABD-176C-D64D-86F3-567943404616}">
      <dsp:nvSpPr>
        <dsp:cNvPr id="0" name=""/>
        <dsp:cNvSpPr/>
      </dsp:nvSpPr>
      <dsp:spPr>
        <a:xfrm>
          <a:off x="4529297" y="4449801"/>
          <a:ext cx="417138" cy="17644"/>
        </a:xfrm>
        <a:custGeom>
          <a:avLst/>
          <a:gdLst/>
          <a:ahLst/>
          <a:cxnLst/>
          <a:rect l="0" t="0" r="0" b="0"/>
          <a:pathLst>
            <a:path>
              <a:moveTo>
                <a:pt x="0" y="8822"/>
              </a:moveTo>
              <a:lnTo>
                <a:pt x="41713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27438" y="4448195"/>
        <a:ext cx="20856" cy="20856"/>
      </dsp:txXfrm>
    </dsp:sp>
    <dsp:sp modelId="{476AE551-4971-F544-91F9-6E4B66784EDA}">
      <dsp:nvSpPr>
        <dsp:cNvPr id="0" name=""/>
        <dsp:cNvSpPr/>
      </dsp:nvSpPr>
      <dsp:spPr>
        <a:xfrm>
          <a:off x="4946436" y="4197912"/>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Best Practice, Standards, Run Books, Calibration</a:t>
          </a:r>
        </a:p>
      </dsp:txBody>
      <dsp:txXfrm>
        <a:off x="4961708" y="4213184"/>
        <a:ext cx="1012302" cy="490879"/>
      </dsp:txXfrm>
    </dsp:sp>
    <dsp:sp modelId="{9998193E-E82F-7C4E-AB2B-34531E1DED92}">
      <dsp:nvSpPr>
        <dsp:cNvPr id="0" name=""/>
        <dsp:cNvSpPr/>
      </dsp:nvSpPr>
      <dsp:spPr>
        <a:xfrm rot="4249260">
          <a:off x="2643007" y="4449801"/>
          <a:ext cx="1269748" cy="17644"/>
        </a:xfrm>
        <a:custGeom>
          <a:avLst/>
          <a:gdLst/>
          <a:ahLst/>
          <a:cxnLst/>
          <a:rect l="0" t="0" r="0" b="0"/>
          <a:pathLst>
            <a:path>
              <a:moveTo>
                <a:pt x="0" y="8822"/>
              </a:moveTo>
              <a:lnTo>
                <a:pt x="126974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46137" y="4426880"/>
        <a:ext cx="63487" cy="63487"/>
      </dsp:txXfrm>
    </dsp:sp>
    <dsp:sp modelId="{E4E9D66F-E38C-984E-B84D-0DCBDF3FB6ED}">
      <dsp:nvSpPr>
        <dsp:cNvPr id="0" name=""/>
        <dsp:cNvSpPr/>
      </dsp:nvSpPr>
      <dsp:spPr>
        <a:xfrm>
          <a:off x="3486451" y="4797549"/>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Audit and Compliance</a:t>
          </a:r>
        </a:p>
      </dsp:txBody>
      <dsp:txXfrm>
        <a:off x="3501723" y="4812821"/>
        <a:ext cx="1012302" cy="490879"/>
      </dsp:txXfrm>
    </dsp:sp>
    <dsp:sp modelId="{CEC78262-07C9-DD48-9EF3-BC989CB1505C}">
      <dsp:nvSpPr>
        <dsp:cNvPr id="0" name=""/>
        <dsp:cNvSpPr/>
      </dsp:nvSpPr>
      <dsp:spPr>
        <a:xfrm>
          <a:off x="4529297" y="5049438"/>
          <a:ext cx="417138" cy="17644"/>
        </a:xfrm>
        <a:custGeom>
          <a:avLst/>
          <a:gdLst/>
          <a:ahLst/>
          <a:cxnLst/>
          <a:rect l="0" t="0" r="0" b="0"/>
          <a:pathLst>
            <a:path>
              <a:moveTo>
                <a:pt x="0" y="8822"/>
              </a:moveTo>
              <a:lnTo>
                <a:pt x="417138" y="8822"/>
              </a:lnTo>
            </a:path>
          </a:pathLst>
        </a:custGeom>
        <a:noFill/>
        <a:ln w="15875"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27438" y="5047832"/>
        <a:ext cx="20856" cy="20856"/>
      </dsp:txXfrm>
    </dsp:sp>
    <dsp:sp modelId="{CF949558-15B0-9546-B83A-BDBD9AFA25DD}">
      <dsp:nvSpPr>
        <dsp:cNvPr id="0" name=""/>
        <dsp:cNvSpPr/>
      </dsp:nvSpPr>
      <dsp:spPr>
        <a:xfrm>
          <a:off x="4946436" y="4797549"/>
          <a:ext cx="1042846" cy="521423"/>
        </a:xfrm>
        <a:prstGeom prst="roundRect">
          <a:avLst>
            <a:gd name="adj" fmla="val 1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Reviews, Standards, Evidence Management</a:t>
          </a:r>
        </a:p>
      </dsp:txBody>
      <dsp:txXfrm>
        <a:off x="4961708" y="4812821"/>
        <a:ext cx="1012302" cy="4908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52727-3717-0041-8394-6D6FA2C01369}">
      <dsp:nvSpPr>
        <dsp:cNvPr id="0" name=""/>
        <dsp:cNvSpPr/>
      </dsp:nvSpPr>
      <dsp:spPr>
        <a:xfrm>
          <a:off x="2041" y="0"/>
          <a:ext cx="1475806" cy="400109"/>
        </a:xfrm>
        <a:prstGeom prst="homePlate">
          <a:avLst/>
        </a:prstGeom>
        <a:solidFill>
          <a:srgbClr val="F9F39C"/>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13335" bIns="26670" numCol="1" spcCol="1270" anchor="ctr" anchorCtr="0">
          <a:noAutofit/>
        </a:bodyPr>
        <a:lstStyle/>
        <a:p>
          <a:pPr marL="0" lvl="0" indent="0" algn="l" defTabSz="444500">
            <a:lnSpc>
              <a:spcPct val="90000"/>
            </a:lnSpc>
            <a:spcBef>
              <a:spcPct val="0"/>
            </a:spcBef>
            <a:spcAft>
              <a:spcPct val="35000"/>
            </a:spcAft>
            <a:buNone/>
          </a:pPr>
          <a:r>
            <a:rPr lang="en-US" sz="1000" kern="1200" dirty="0"/>
            <a:t>Govern</a:t>
          </a:r>
        </a:p>
      </dsp:txBody>
      <dsp:txXfrm>
        <a:off x="2041" y="0"/>
        <a:ext cx="1375779" cy="400109"/>
      </dsp:txXfrm>
    </dsp:sp>
    <dsp:sp modelId="{813E032F-B4C7-7243-A960-C49480034423}">
      <dsp:nvSpPr>
        <dsp:cNvPr id="0" name=""/>
        <dsp:cNvSpPr/>
      </dsp:nvSpPr>
      <dsp:spPr>
        <a:xfrm>
          <a:off x="1061041" y="0"/>
          <a:ext cx="1389402" cy="400109"/>
        </a:xfrm>
        <a:prstGeom prst="chevron">
          <a:avLst/>
        </a:prstGeom>
        <a:solidFill>
          <a:srgbClr val="4CB3E1"/>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marL="0" lvl="0" indent="0" algn="l" defTabSz="444500">
            <a:lnSpc>
              <a:spcPct val="90000"/>
            </a:lnSpc>
            <a:spcBef>
              <a:spcPct val="0"/>
            </a:spcBef>
            <a:spcAft>
              <a:spcPct val="35000"/>
            </a:spcAft>
            <a:buNone/>
          </a:pPr>
          <a:r>
            <a:rPr lang="en-US" sz="1000" kern="1200" dirty="0"/>
            <a:t>Identify</a:t>
          </a:r>
        </a:p>
      </dsp:txBody>
      <dsp:txXfrm>
        <a:off x="1261096" y="0"/>
        <a:ext cx="989293" cy="400109"/>
      </dsp:txXfrm>
    </dsp:sp>
    <dsp:sp modelId="{348DF1B6-BA69-DE41-9D61-59FE7550CB69}">
      <dsp:nvSpPr>
        <dsp:cNvPr id="0" name=""/>
        <dsp:cNvSpPr/>
      </dsp:nvSpPr>
      <dsp:spPr>
        <a:xfrm>
          <a:off x="2033638" y="0"/>
          <a:ext cx="1211280" cy="400109"/>
        </a:xfrm>
        <a:prstGeom prst="chevron">
          <a:avLst/>
        </a:prstGeom>
        <a:solidFill>
          <a:srgbClr val="918CEB"/>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marL="0" lvl="0" indent="0" algn="l" defTabSz="444500">
            <a:lnSpc>
              <a:spcPct val="90000"/>
            </a:lnSpc>
            <a:spcBef>
              <a:spcPct val="0"/>
            </a:spcBef>
            <a:spcAft>
              <a:spcPct val="35000"/>
            </a:spcAft>
            <a:buNone/>
          </a:pPr>
          <a:r>
            <a:rPr lang="en-US" sz="1000" kern="1200" dirty="0"/>
            <a:t>Protect</a:t>
          </a:r>
        </a:p>
      </dsp:txBody>
      <dsp:txXfrm>
        <a:off x="2233693" y="0"/>
        <a:ext cx="811171" cy="400109"/>
      </dsp:txXfrm>
    </dsp:sp>
    <dsp:sp modelId="{755F9A68-8E02-B244-B7DC-16D478949F87}">
      <dsp:nvSpPr>
        <dsp:cNvPr id="0" name=""/>
        <dsp:cNvSpPr/>
      </dsp:nvSpPr>
      <dsp:spPr>
        <a:xfrm>
          <a:off x="2859039" y="0"/>
          <a:ext cx="1778012" cy="400109"/>
        </a:xfrm>
        <a:prstGeom prst="chevron">
          <a:avLst/>
        </a:prstGeom>
        <a:solidFill>
          <a:srgbClr val="FBB746"/>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marL="0" lvl="0" indent="0" algn="l" defTabSz="444500">
            <a:lnSpc>
              <a:spcPct val="90000"/>
            </a:lnSpc>
            <a:spcBef>
              <a:spcPct val="0"/>
            </a:spcBef>
            <a:spcAft>
              <a:spcPct val="35000"/>
            </a:spcAft>
            <a:buNone/>
          </a:pPr>
          <a:r>
            <a:rPr lang="en-US" sz="1000" kern="1200" dirty="0"/>
            <a:t>Detect</a:t>
          </a:r>
        </a:p>
      </dsp:txBody>
      <dsp:txXfrm>
        <a:off x="3059094" y="0"/>
        <a:ext cx="1377903" cy="400109"/>
      </dsp:txXfrm>
    </dsp:sp>
    <dsp:sp modelId="{936F7EA5-5153-9643-AD4B-89E355D2533A}">
      <dsp:nvSpPr>
        <dsp:cNvPr id="0" name=""/>
        <dsp:cNvSpPr/>
      </dsp:nvSpPr>
      <dsp:spPr>
        <a:xfrm>
          <a:off x="4189318" y="0"/>
          <a:ext cx="3717870" cy="400109"/>
        </a:xfrm>
        <a:prstGeom prst="chevron">
          <a:avLst/>
        </a:prstGeom>
        <a:solidFill>
          <a:srgbClr val="E57677"/>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marL="0" lvl="0" indent="0" algn="l" defTabSz="444500">
            <a:lnSpc>
              <a:spcPct val="90000"/>
            </a:lnSpc>
            <a:spcBef>
              <a:spcPct val="0"/>
            </a:spcBef>
            <a:spcAft>
              <a:spcPct val="35000"/>
            </a:spcAft>
            <a:buNone/>
          </a:pPr>
          <a:r>
            <a:rPr lang="en-US" sz="1000" kern="1200" dirty="0"/>
            <a:t>Respond</a:t>
          </a:r>
        </a:p>
      </dsp:txBody>
      <dsp:txXfrm>
        <a:off x="4389373" y="0"/>
        <a:ext cx="3317761" cy="400109"/>
      </dsp:txXfrm>
    </dsp:sp>
    <dsp:sp modelId="{33ED1BC0-FA60-6D4C-AEED-D37BAFB438B8}">
      <dsp:nvSpPr>
        <dsp:cNvPr id="0" name=""/>
        <dsp:cNvSpPr/>
      </dsp:nvSpPr>
      <dsp:spPr>
        <a:xfrm>
          <a:off x="7490382" y="0"/>
          <a:ext cx="2084031" cy="400109"/>
        </a:xfrm>
        <a:prstGeom prst="chevron">
          <a:avLst/>
        </a:prstGeom>
        <a:solidFill>
          <a:srgbClr val="7EF49E"/>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marL="0" lvl="0" indent="0" algn="l" defTabSz="444500">
            <a:lnSpc>
              <a:spcPct val="90000"/>
            </a:lnSpc>
            <a:spcBef>
              <a:spcPct val="0"/>
            </a:spcBef>
            <a:spcAft>
              <a:spcPct val="35000"/>
            </a:spcAft>
            <a:buNone/>
          </a:pPr>
          <a:r>
            <a:rPr lang="en-US" sz="1000" kern="1200" dirty="0"/>
            <a:t>Recover</a:t>
          </a:r>
        </a:p>
      </dsp:txBody>
      <dsp:txXfrm>
        <a:off x="7690437" y="0"/>
        <a:ext cx="1683922" cy="400109"/>
      </dsp:txXfrm>
    </dsp:sp>
    <dsp:sp modelId="{16A6CE3E-A38F-C647-AC5C-68E5A29B617C}">
      <dsp:nvSpPr>
        <dsp:cNvPr id="0" name=""/>
        <dsp:cNvSpPr/>
      </dsp:nvSpPr>
      <dsp:spPr>
        <a:xfrm>
          <a:off x="9157607" y="0"/>
          <a:ext cx="1444317" cy="400109"/>
        </a:xfrm>
        <a:prstGeom prst="chevron">
          <a:avLst/>
        </a:prstGeom>
        <a:solidFill>
          <a:srgbClr val="FF8AD8"/>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marL="0" lvl="0" indent="0" algn="l" defTabSz="444500">
            <a:lnSpc>
              <a:spcPct val="90000"/>
            </a:lnSpc>
            <a:spcBef>
              <a:spcPct val="0"/>
            </a:spcBef>
            <a:spcAft>
              <a:spcPct val="35000"/>
            </a:spcAft>
            <a:buNone/>
          </a:pPr>
          <a:r>
            <a:rPr lang="en-US" sz="1000" kern="1200" dirty="0"/>
            <a:t>Calibrate</a:t>
          </a:r>
        </a:p>
      </dsp:txBody>
      <dsp:txXfrm>
        <a:off x="9357662" y="0"/>
        <a:ext cx="1044208" cy="4001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52727-3717-0041-8394-6D6FA2C01369}">
      <dsp:nvSpPr>
        <dsp:cNvPr id="0" name=""/>
        <dsp:cNvSpPr/>
      </dsp:nvSpPr>
      <dsp:spPr>
        <a:xfrm>
          <a:off x="2436" y="0"/>
          <a:ext cx="3024964" cy="436415"/>
        </a:xfrm>
        <a:prstGeom prst="homePlate">
          <a:avLst/>
        </a:prstGeom>
        <a:solidFill>
          <a:srgbClr val="7EF49E"/>
        </a:solidFill>
        <a:ln w="127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58674"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Preparation</a:t>
          </a:r>
        </a:p>
      </dsp:txBody>
      <dsp:txXfrm>
        <a:off x="2436" y="0"/>
        <a:ext cx="2915860" cy="436415"/>
      </dsp:txXfrm>
    </dsp:sp>
    <dsp:sp modelId="{D89B4769-3B39-8F47-A5CA-8F2F9FC97827}">
      <dsp:nvSpPr>
        <dsp:cNvPr id="0" name=""/>
        <dsp:cNvSpPr/>
      </dsp:nvSpPr>
      <dsp:spPr>
        <a:xfrm>
          <a:off x="2885721" y="0"/>
          <a:ext cx="1636912" cy="436415"/>
        </a:xfrm>
        <a:prstGeom prst="chevron">
          <a:avLst/>
        </a:prstGeom>
        <a:solidFill>
          <a:srgbClr val="F9F39C"/>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Detection &amp; Analysis</a:t>
          </a:r>
        </a:p>
      </dsp:txBody>
      <dsp:txXfrm>
        <a:off x="3103929" y="0"/>
        <a:ext cx="1200497" cy="436415"/>
      </dsp:txXfrm>
    </dsp:sp>
    <dsp:sp modelId="{4F888851-6C46-0244-B45F-1838E62CA3A7}">
      <dsp:nvSpPr>
        <dsp:cNvPr id="0" name=""/>
        <dsp:cNvSpPr/>
      </dsp:nvSpPr>
      <dsp:spPr>
        <a:xfrm>
          <a:off x="4198404" y="0"/>
          <a:ext cx="1360029" cy="436415"/>
        </a:xfrm>
        <a:prstGeom prst="chevron">
          <a:avLst/>
        </a:prstGeom>
        <a:solidFill>
          <a:srgbClr val="FBB746"/>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Containment</a:t>
          </a:r>
        </a:p>
      </dsp:txBody>
      <dsp:txXfrm>
        <a:off x="4416612" y="0"/>
        <a:ext cx="923614" cy="436415"/>
      </dsp:txXfrm>
    </dsp:sp>
    <dsp:sp modelId="{1ED98101-4CA3-234B-8737-5CF1C2D78068}">
      <dsp:nvSpPr>
        <dsp:cNvPr id="0" name=""/>
        <dsp:cNvSpPr/>
      </dsp:nvSpPr>
      <dsp:spPr>
        <a:xfrm>
          <a:off x="4955273" y="0"/>
          <a:ext cx="1326222" cy="436415"/>
        </a:xfrm>
        <a:prstGeom prst="chevron">
          <a:avLst/>
        </a:prstGeom>
        <a:solidFill>
          <a:srgbClr val="FBB746"/>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Eradicate</a:t>
          </a:r>
        </a:p>
      </dsp:txBody>
      <dsp:txXfrm>
        <a:off x="5173481" y="0"/>
        <a:ext cx="889807" cy="436415"/>
      </dsp:txXfrm>
    </dsp:sp>
    <dsp:sp modelId="{0BD4ACAC-0D7C-014B-8A40-76E3653781C4}">
      <dsp:nvSpPr>
        <dsp:cNvPr id="0" name=""/>
        <dsp:cNvSpPr/>
      </dsp:nvSpPr>
      <dsp:spPr>
        <a:xfrm>
          <a:off x="5755018" y="0"/>
          <a:ext cx="1244088" cy="436415"/>
        </a:xfrm>
        <a:prstGeom prst="chevron">
          <a:avLst/>
        </a:prstGeom>
        <a:solidFill>
          <a:srgbClr val="FBB746"/>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Remediate</a:t>
          </a:r>
        </a:p>
      </dsp:txBody>
      <dsp:txXfrm>
        <a:off x="5973226" y="0"/>
        <a:ext cx="807673" cy="436415"/>
      </dsp:txXfrm>
    </dsp:sp>
    <dsp:sp modelId="{1F8CBE09-0633-2A46-8D3E-D201A11CB99F}">
      <dsp:nvSpPr>
        <dsp:cNvPr id="0" name=""/>
        <dsp:cNvSpPr/>
      </dsp:nvSpPr>
      <dsp:spPr>
        <a:xfrm>
          <a:off x="6561524" y="0"/>
          <a:ext cx="1069938" cy="436415"/>
        </a:xfrm>
        <a:prstGeom prst="chevron">
          <a:avLst/>
        </a:prstGeom>
        <a:solidFill>
          <a:srgbClr val="FBB746"/>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Recovery</a:t>
          </a:r>
        </a:p>
      </dsp:txBody>
      <dsp:txXfrm>
        <a:off x="6779732" y="0"/>
        <a:ext cx="633523" cy="436415"/>
      </dsp:txXfrm>
    </dsp:sp>
    <dsp:sp modelId="{BD5555F1-B190-F14E-9EA9-E54D9A219891}">
      <dsp:nvSpPr>
        <dsp:cNvPr id="0" name=""/>
        <dsp:cNvSpPr/>
      </dsp:nvSpPr>
      <dsp:spPr>
        <a:xfrm>
          <a:off x="7489180" y="0"/>
          <a:ext cx="1449570" cy="436415"/>
        </a:xfrm>
        <a:prstGeom prst="chevron">
          <a:avLst/>
        </a:prstGeom>
        <a:solidFill>
          <a:srgbClr val="E57677"/>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Report</a:t>
          </a:r>
        </a:p>
      </dsp:txBody>
      <dsp:txXfrm>
        <a:off x="7707388" y="0"/>
        <a:ext cx="1013155" cy="436415"/>
      </dsp:txXfrm>
    </dsp:sp>
    <dsp:sp modelId="{1E365333-8F14-554B-A4CF-474203182698}">
      <dsp:nvSpPr>
        <dsp:cNvPr id="0" name=""/>
        <dsp:cNvSpPr/>
      </dsp:nvSpPr>
      <dsp:spPr>
        <a:xfrm>
          <a:off x="8819915" y="0"/>
          <a:ext cx="1781613" cy="436415"/>
        </a:xfrm>
        <a:prstGeom prst="chevron">
          <a:avLst/>
        </a:prstGeom>
        <a:solidFill>
          <a:srgbClr val="FF8AD8"/>
        </a:solidFill>
        <a:ln w="12700" cap="flat" cmpd="sng" algn="ctr">
          <a:solidFill>
            <a:schemeClr val="tx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Calibration</a:t>
          </a:r>
        </a:p>
      </dsp:txBody>
      <dsp:txXfrm>
        <a:off x="9038123" y="0"/>
        <a:ext cx="1345198" cy="4364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52727-3717-0041-8394-6D6FA2C01369}">
      <dsp:nvSpPr>
        <dsp:cNvPr id="0" name=""/>
        <dsp:cNvSpPr/>
      </dsp:nvSpPr>
      <dsp:spPr>
        <a:xfrm>
          <a:off x="2436" y="0"/>
          <a:ext cx="3024964" cy="436415"/>
        </a:xfrm>
        <a:prstGeom prst="homePlate">
          <a:avLst/>
        </a:prstGeom>
        <a:solidFill>
          <a:srgbClr val="7EF49E"/>
        </a:solidFill>
        <a:ln w="12700"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58674"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Preparation</a:t>
          </a:r>
        </a:p>
      </dsp:txBody>
      <dsp:txXfrm>
        <a:off x="2436" y="0"/>
        <a:ext cx="2915860" cy="436415"/>
      </dsp:txXfrm>
    </dsp:sp>
    <dsp:sp modelId="{D89B4769-3B39-8F47-A5CA-8F2F9FC97827}">
      <dsp:nvSpPr>
        <dsp:cNvPr id="0" name=""/>
        <dsp:cNvSpPr/>
      </dsp:nvSpPr>
      <dsp:spPr>
        <a:xfrm>
          <a:off x="2885721" y="0"/>
          <a:ext cx="163691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Detection &amp; Analysis</a:t>
          </a:r>
        </a:p>
      </dsp:txBody>
      <dsp:txXfrm>
        <a:off x="3103929" y="0"/>
        <a:ext cx="1200497" cy="436415"/>
      </dsp:txXfrm>
    </dsp:sp>
    <dsp:sp modelId="{4F888851-6C46-0244-B45F-1838E62CA3A7}">
      <dsp:nvSpPr>
        <dsp:cNvPr id="0" name=""/>
        <dsp:cNvSpPr/>
      </dsp:nvSpPr>
      <dsp:spPr>
        <a:xfrm>
          <a:off x="4198404" y="0"/>
          <a:ext cx="1360029"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Containment</a:t>
          </a:r>
        </a:p>
      </dsp:txBody>
      <dsp:txXfrm>
        <a:off x="4416612" y="0"/>
        <a:ext cx="923614" cy="436415"/>
      </dsp:txXfrm>
    </dsp:sp>
    <dsp:sp modelId="{1ED98101-4CA3-234B-8737-5CF1C2D78068}">
      <dsp:nvSpPr>
        <dsp:cNvPr id="0" name=""/>
        <dsp:cNvSpPr/>
      </dsp:nvSpPr>
      <dsp:spPr>
        <a:xfrm>
          <a:off x="4955273" y="0"/>
          <a:ext cx="132622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Eradicate</a:t>
          </a:r>
        </a:p>
      </dsp:txBody>
      <dsp:txXfrm>
        <a:off x="5173481" y="0"/>
        <a:ext cx="889807" cy="436415"/>
      </dsp:txXfrm>
    </dsp:sp>
    <dsp:sp modelId="{0BD4ACAC-0D7C-014B-8A40-76E3653781C4}">
      <dsp:nvSpPr>
        <dsp:cNvPr id="0" name=""/>
        <dsp:cNvSpPr/>
      </dsp:nvSpPr>
      <dsp:spPr>
        <a:xfrm>
          <a:off x="5755018" y="0"/>
          <a:ext cx="124408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Remediate</a:t>
          </a:r>
        </a:p>
      </dsp:txBody>
      <dsp:txXfrm>
        <a:off x="5973226" y="0"/>
        <a:ext cx="807673" cy="436415"/>
      </dsp:txXfrm>
    </dsp:sp>
    <dsp:sp modelId="{1F8CBE09-0633-2A46-8D3E-D201A11CB99F}">
      <dsp:nvSpPr>
        <dsp:cNvPr id="0" name=""/>
        <dsp:cNvSpPr/>
      </dsp:nvSpPr>
      <dsp:spPr>
        <a:xfrm>
          <a:off x="6561524" y="0"/>
          <a:ext cx="106993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Recovery</a:t>
          </a:r>
        </a:p>
      </dsp:txBody>
      <dsp:txXfrm>
        <a:off x="6779732" y="0"/>
        <a:ext cx="633523" cy="436415"/>
      </dsp:txXfrm>
    </dsp:sp>
    <dsp:sp modelId="{BD5555F1-B190-F14E-9EA9-E54D9A219891}">
      <dsp:nvSpPr>
        <dsp:cNvPr id="0" name=""/>
        <dsp:cNvSpPr/>
      </dsp:nvSpPr>
      <dsp:spPr>
        <a:xfrm>
          <a:off x="7489180" y="0"/>
          <a:ext cx="1449570"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Report</a:t>
          </a:r>
        </a:p>
      </dsp:txBody>
      <dsp:txXfrm>
        <a:off x="7707388" y="0"/>
        <a:ext cx="1013155" cy="436415"/>
      </dsp:txXfrm>
    </dsp:sp>
    <dsp:sp modelId="{1E365333-8F14-554B-A4CF-474203182698}">
      <dsp:nvSpPr>
        <dsp:cNvPr id="0" name=""/>
        <dsp:cNvSpPr/>
      </dsp:nvSpPr>
      <dsp:spPr>
        <a:xfrm>
          <a:off x="8819915" y="0"/>
          <a:ext cx="1781613"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Calibration</a:t>
          </a:r>
        </a:p>
      </dsp:txBody>
      <dsp:txXfrm>
        <a:off x="9038123" y="0"/>
        <a:ext cx="1345198" cy="4364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52727-3717-0041-8394-6D6FA2C01369}">
      <dsp:nvSpPr>
        <dsp:cNvPr id="0" name=""/>
        <dsp:cNvSpPr/>
      </dsp:nvSpPr>
      <dsp:spPr>
        <a:xfrm>
          <a:off x="2436" y="0"/>
          <a:ext cx="3024964" cy="436415"/>
        </a:xfrm>
        <a:prstGeom prst="homePlate">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8674"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Preparation</a:t>
          </a:r>
        </a:p>
      </dsp:txBody>
      <dsp:txXfrm>
        <a:off x="2436" y="0"/>
        <a:ext cx="2915860" cy="436415"/>
      </dsp:txXfrm>
    </dsp:sp>
    <dsp:sp modelId="{D89B4769-3B39-8F47-A5CA-8F2F9FC97827}">
      <dsp:nvSpPr>
        <dsp:cNvPr id="0" name=""/>
        <dsp:cNvSpPr/>
      </dsp:nvSpPr>
      <dsp:spPr>
        <a:xfrm>
          <a:off x="2885721" y="0"/>
          <a:ext cx="1636912" cy="436415"/>
        </a:xfrm>
        <a:prstGeom prst="chevron">
          <a:avLst/>
        </a:prstGeom>
        <a:solidFill>
          <a:srgbClr val="F9F39C"/>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Detection &amp; Analysis</a:t>
          </a:r>
        </a:p>
      </dsp:txBody>
      <dsp:txXfrm>
        <a:off x="3103929" y="0"/>
        <a:ext cx="1200497" cy="436415"/>
      </dsp:txXfrm>
    </dsp:sp>
    <dsp:sp modelId="{4F888851-6C46-0244-B45F-1838E62CA3A7}">
      <dsp:nvSpPr>
        <dsp:cNvPr id="0" name=""/>
        <dsp:cNvSpPr/>
      </dsp:nvSpPr>
      <dsp:spPr>
        <a:xfrm>
          <a:off x="4198404" y="0"/>
          <a:ext cx="1360029"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Containment</a:t>
          </a:r>
        </a:p>
      </dsp:txBody>
      <dsp:txXfrm>
        <a:off x="4416612" y="0"/>
        <a:ext cx="923614" cy="436415"/>
      </dsp:txXfrm>
    </dsp:sp>
    <dsp:sp modelId="{1ED98101-4CA3-234B-8737-5CF1C2D78068}">
      <dsp:nvSpPr>
        <dsp:cNvPr id="0" name=""/>
        <dsp:cNvSpPr/>
      </dsp:nvSpPr>
      <dsp:spPr>
        <a:xfrm>
          <a:off x="4955273" y="0"/>
          <a:ext cx="132622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Eradicate</a:t>
          </a:r>
        </a:p>
      </dsp:txBody>
      <dsp:txXfrm>
        <a:off x="5173481" y="0"/>
        <a:ext cx="889807" cy="436415"/>
      </dsp:txXfrm>
    </dsp:sp>
    <dsp:sp modelId="{0BD4ACAC-0D7C-014B-8A40-76E3653781C4}">
      <dsp:nvSpPr>
        <dsp:cNvPr id="0" name=""/>
        <dsp:cNvSpPr/>
      </dsp:nvSpPr>
      <dsp:spPr>
        <a:xfrm>
          <a:off x="5755018" y="0"/>
          <a:ext cx="124408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Remediate</a:t>
          </a:r>
        </a:p>
      </dsp:txBody>
      <dsp:txXfrm>
        <a:off x="5973226" y="0"/>
        <a:ext cx="807673" cy="436415"/>
      </dsp:txXfrm>
    </dsp:sp>
    <dsp:sp modelId="{1F8CBE09-0633-2A46-8D3E-D201A11CB99F}">
      <dsp:nvSpPr>
        <dsp:cNvPr id="0" name=""/>
        <dsp:cNvSpPr/>
      </dsp:nvSpPr>
      <dsp:spPr>
        <a:xfrm>
          <a:off x="6561524" y="0"/>
          <a:ext cx="106993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Recovery</a:t>
          </a:r>
        </a:p>
      </dsp:txBody>
      <dsp:txXfrm>
        <a:off x="6779732" y="0"/>
        <a:ext cx="633523" cy="436415"/>
      </dsp:txXfrm>
    </dsp:sp>
    <dsp:sp modelId="{BD5555F1-B190-F14E-9EA9-E54D9A219891}">
      <dsp:nvSpPr>
        <dsp:cNvPr id="0" name=""/>
        <dsp:cNvSpPr/>
      </dsp:nvSpPr>
      <dsp:spPr>
        <a:xfrm>
          <a:off x="7489180" y="0"/>
          <a:ext cx="1449570"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Report</a:t>
          </a:r>
        </a:p>
      </dsp:txBody>
      <dsp:txXfrm>
        <a:off x="7707388" y="0"/>
        <a:ext cx="1013155" cy="436415"/>
      </dsp:txXfrm>
    </dsp:sp>
    <dsp:sp modelId="{1E365333-8F14-554B-A4CF-474203182698}">
      <dsp:nvSpPr>
        <dsp:cNvPr id="0" name=""/>
        <dsp:cNvSpPr/>
      </dsp:nvSpPr>
      <dsp:spPr>
        <a:xfrm>
          <a:off x="8819915" y="0"/>
          <a:ext cx="1781613"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Calibration</a:t>
          </a:r>
        </a:p>
      </dsp:txBody>
      <dsp:txXfrm>
        <a:off x="9038123" y="0"/>
        <a:ext cx="1345198" cy="4364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52727-3717-0041-8394-6D6FA2C01369}">
      <dsp:nvSpPr>
        <dsp:cNvPr id="0" name=""/>
        <dsp:cNvSpPr/>
      </dsp:nvSpPr>
      <dsp:spPr>
        <a:xfrm>
          <a:off x="2436" y="0"/>
          <a:ext cx="3024964" cy="436415"/>
        </a:xfrm>
        <a:prstGeom prst="homePlate">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8674"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Preparation</a:t>
          </a:r>
        </a:p>
      </dsp:txBody>
      <dsp:txXfrm>
        <a:off x="2436" y="0"/>
        <a:ext cx="2915860" cy="436415"/>
      </dsp:txXfrm>
    </dsp:sp>
    <dsp:sp modelId="{D89B4769-3B39-8F47-A5CA-8F2F9FC97827}">
      <dsp:nvSpPr>
        <dsp:cNvPr id="0" name=""/>
        <dsp:cNvSpPr/>
      </dsp:nvSpPr>
      <dsp:spPr>
        <a:xfrm>
          <a:off x="2885721" y="0"/>
          <a:ext cx="163691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Detection &amp; Analysis</a:t>
          </a:r>
        </a:p>
      </dsp:txBody>
      <dsp:txXfrm>
        <a:off x="3103929" y="0"/>
        <a:ext cx="1200497" cy="436415"/>
      </dsp:txXfrm>
    </dsp:sp>
    <dsp:sp modelId="{4F888851-6C46-0244-B45F-1838E62CA3A7}">
      <dsp:nvSpPr>
        <dsp:cNvPr id="0" name=""/>
        <dsp:cNvSpPr/>
      </dsp:nvSpPr>
      <dsp:spPr>
        <a:xfrm>
          <a:off x="4198404" y="0"/>
          <a:ext cx="1360029" cy="436415"/>
        </a:xfrm>
        <a:prstGeom prst="chevron">
          <a:avLst/>
        </a:prstGeom>
        <a:solidFill>
          <a:srgbClr val="FBB746"/>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Containment</a:t>
          </a:r>
        </a:p>
      </dsp:txBody>
      <dsp:txXfrm>
        <a:off x="4416612" y="0"/>
        <a:ext cx="923614" cy="436415"/>
      </dsp:txXfrm>
    </dsp:sp>
    <dsp:sp modelId="{1ED98101-4CA3-234B-8737-5CF1C2D78068}">
      <dsp:nvSpPr>
        <dsp:cNvPr id="0" name=""/>
        <dsp:cNvSpPr/>
      </dsp:nvSpPr>
      <dsp:spPr>
        <a:xfrm>
          <a:off x="4955273" y="0"/>
          <a:ext cx="132622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Eradicate</a:t>
          </a:r>
        </a:p>
      </dsp:txBody>
      <dsp:txXfrm>
        <a:off x="5173481" y="0"/>
        <a:ext cx="889807" cy="436415"/>
      </dsp:txXfrm>
    </dsp:sp>
    <dsp:sp modelId="{0BD4ACAC-0D7C-014B-8A40-76E3653781C4}">
      <dsp:nvSpPr>
        <dsp:cNvPr id="0" name=""/>
        <dsp:cNvSpPr/>
      </dsp:nvSpPr>
      <dsp:spPr>
        <a:xfrm>
          <a:off x="5755018" y="0"/>
          <a:ext cx="124408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Remediate</a:t>
          </a:r>
        </a:p>
      </dsp:txBody>
      <dsp:txXfrm>
        <a:off x="5973226" y="0"/>
        <a:ext cx="807673" cy="436415"/>
      </dsp:txXfrm>
    </dsp:sp>
    <dsp:sp modelId="{1F8CBE09-0633-2A46-8D3E-D201A11CB99F}">
      <dsp:nvSpPr>
        <dsp:cNvPr id="0" name=""/>
        <dsp:cNvSpPr/>
      </dsp:nvSpPr>
      <dsp:spPr>
        <a:xfrm>
          <a:off x="6561524" y="0"/>
          <a:ext cx="106993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Recovery</a:t>
          </a:r>
        </a:p>
      </dsp:txBody>
      <dsp:txXfrm>
        <a:off x="6779732" y="0"/>
        <a:ext cx="633523" cy="436415"/>
      </dsp:txXfrm>
    </dsp:sp>
    <dsp:sp modelId="{BD5555F1-B190-F14E-9EA9-E54D9A219891}">
      <dsp:nvSpPr>
        <dsp:cNvPr id="0" name=""/>
        <dsp:cNvSpPr/>
      </dsp:nvSpPr>
      <dsp:spPr>
        <a:xfrm>
          <a:off x="7489180" y="0"/>
          <a:ext cx="1449570"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Report</a:t>
          </a:r>
        </a:p>
      </dsp:txBody>
      <dsp:txXfrm>
        <a:off x="7707388" y="0"/>
        <a:ext cx="1013155" cy="436415"/>
      </dsp:txXfrm>
    </dsp:sp>
    <dsp:sp modelId="{1E365333-8F14-554B-A4CF-474203182698}">
      <dsp:nvSpPr>
        <dsp:cNvPr id="0" name=""/>
        <dsp:cNvSpPr/>
      </dsp:nvSpPr>
      <dsp:spPr>
        <a:xfrm>
          <a:off x="8819915" y="0"/>
          <a:ext cx="1781613"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Calibration</a:t>
          </a:r>
        </a:p>
      </dsp:txBody>
      <dsp:txXfrm>
        <a:off x="9038123" y="0"/>
        <a:ext cx="1345198" cy="43641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52727-3717-0041-8394-6D6FA2C01369}">
      <dsp:nvSpPr>
        <dsp:cNvPr id="0" name=""/>
        <dsp:cNvSpPr/>
      </dsp:nvSpPr>
      <dsp:spPr>
        <a:xfrm>
          <a:off x="2436" y="0"/>
          <a:ext cx="3024964" cy="436415"/>
        </a:xfrm>
        <a:prstGeom prst="homePlate">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8674"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Preparation</a:t>
          </a:r>
        </a:p>
      </dsp:txBody>
      <dsp:txXfrm>
        <a:off x="2436" y="0"/>
        <a:ext cx="2915860" cy="436415"/>
      </dsp:txXfrm>
    </dsp:sp>
    <dsp:sp modelId="{D89B4769-3B39-8F47-A5CA-8F2F9FC97827}">
      <dsp:nvSpPr>
        <dsp:cNvPr id="0" name=""/>
        <dsp:cNvSpPr/>
      </dsp:nvSpPr>
      <dsp:spPr>
        <a:xfrm>
          <a:off x="2885721" y="0"/>
          <a:ext cx="163691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Detection &amp; Analysis</a:t>
          </a:r>
        </a:p>
      </dsp:txBody>
      <dsp:txXfrm>
        <a:off x="3103929" y="0"/>
        <a:ext cx="1200497" cy="436415"/>
      </dsp:txXfrm>
    </dsp:sp>
    <dsp:sp modelId="{4F888851-6C46-0244-B45F-1838E62CA3A7}">
      <dsp:nvSpPr>
        <dsp:cNvPr id="0" name=""/>
        <dsp:cNvSpPr/>
      </dsp:nvSpPr>
      <dsp:spPr>
        <a:xfrm>
          <a:off x="4198404" y="0"/>
          <a:ext cx="1360029"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Containment</a:t>
          </a:r>
        </a:p>
      </dsp:txBody>
      <dsp:txXfrm>
        <a:off x="4416612" y="0"/>
        <a:ext cx="923614" cy="436415"/>
      </dsp:txXfrm>
    </dsp:sp>
    <dsp:sp modelId="{1ED98101-4CA3-234B-8737-5CF1C2D78068}">
      <dsp:nvSpPr>
        <dsp:cNvPr id="0" name=""/>
        <dsp:cNvSpPr/>
      </dsp:nvSpPr>
      <dsp:spPr>
        <a:xfrm>
          <a:off x="4955273" y="0"/>
          <a:ext cx="1326222" cy="436415"/>
        </a:xfrm>
        <a:prstGeom prst="chevron">
          <a:avLst/>
        </a:prstGeom>
        <a:solidFill>
          <a:srgbClr val="FBB746"/>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Eradicate</a:t>
          </a:r>
        </a:p>
      </dsp:txBody>
      <dsp:txXfrm>
        <a:off x="5173481" y="0"/>
        <a:ext cx="889807" cy="436415"/>
      </dsp:txXfrm>
    </dsp:sp>
    <dsp:sp modelId="{0BD4ACAC-0D7C-014B-8A40-76E3653781C4}">
      <dsp:nvSpPr>
        <dsp:cNvPr id="0" name=""/>
        <dsp:cNvSpPr/>
      </dsp:nvSpPr>
      <dsp:spPr>
        <a:xfrm>
          <a:off x="5755018" y="0"/>
          <a:ext cx="124408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Remediate</a:t>
          </a:r>
        </a:p>
      </dsp:txBody>
      <dsp:txXfrm>
        <a:off x="5973226" y="0"/>
        <a:ext cx="807673" cy="436415"/>
      </dsp:txXfrm>
    </dsp:sp>
    <dsp:sp modelId="{1F8CBE09-0633-2A46-8D3E-D201A11CB99F}">
      <dsp:nvSpPr>
        <dsp:cNvPr id="0" name=""/>
        <dsp:cNvSpPr/>
      </dsp:nvSpPr>
      <dsp:spPr>
        <a:xfrm>
          <a:off x="6561524" y="0"/>
          <a:ext cx="106993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Recovery</a:t>
          </a:r>
        </a:p>
      </dsp:txBody>
      <dsp:txXfrm>
        <a:off x="6779732" y="0"/>
        <a:ext cx="633523" cy="436415"/>
      </dsp:txXfrm>
    </dsp:sp>
    <dsp:sp modelId="{BD5555F1-B190-F14E-9EA9-E54D9A219891}">
      <dsp:nvSpPr>
        <dsp:cNvPr id="0" name=""/>
        <dsp:cNvSpPr/>
      </dsp:nvSpPr>
      <dsp:spPr>
        <a:xfrm>
          <a:off x="7489180" y="0"/>
          <a:ext cx="1449570"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Report</a:t>
          </a:r>
        </a:p>
      </dsp:txBody>
      <dsp:txXfrm>
        <a:off x="7707388" y="0"/>
        <a:ext cx="1013155" cy="436415"/>
      </dsp:txXfrm>
    </dsp:sp>
    <dsp:sp modelId="{1E365333-8F14-554B-A4CF-474203182698}">
      <dsp:nvSpPr>
        <dsp:cNvPr id="0" name=""/>
        <dsp:cNvSpPr/>
      </dsp:nvSpPr>
      <dsp:spPr>
        <a:xfrm>
          <a:off x="8819915" y="0"/>
          <a:ext cx="1781613"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Calibration</a:t>
          </a:r>
        </a:p>
      </dsp:txBody>
      <dsp:txXfrm>
        <a:off x="9038123" y="0"/>
        <a:ext cx="1345198" cy="4364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52727-3717-0041-8394-6D6FA2C01369}">
      <dsp:nvSpPr>
        <dsp:cNvPr id="0" name=""/>
        <dsp:cNvSpPr/>
      </dsp:nvSpPr>
      <dsp:spPr>
        <a:xfrm>
          <a:off x="2436" y="0"/>
          <a:ext cx="3024964" cy="436415"/>
        </a:xfrm>
        <a:prstGeom prst="homePlate">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8674"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Preparation</a:t>
          </a:r>
        </a:p>
      </dsp:txBody>
      <dsp:txXfrm>
        <a:off x="2436" y="0"/>
        <a:ext cx="2915860" cy="436415"/>
      </dsp:txXfrm>
    </dsp:sp>
    <dsp:sp modelId="{D89B4769-3B39-8F47-A5CA-8F2F9FC97827}">
      <dsp:nvSpPr>
        <dsp:cNvPr id="0" name=""/>
        <dsp:cNvSpPr/>
      </dsp:nvSpPr>
      <dsp:spPr>
        <a:xfrm>
          <a:off x="2885721" y="0"/>
          <a:ext cx="163691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Detection &amp; Analysis</a:t>
          </a:r>
        </a:p>
      </dsp:txBody>
      <dsp:txXfrm>
        <a:off x="3103929" y="0"/>
        <a:ext cx="1200497" cy="436415"/>
      </dsp:txXfrm>
    </dsp:sp>
    <dsp:sp modelId="{4F888851-6C46-0244-B45F-1838E62CA3A7}">
      <dsp:nvSpPr>
        <dsp:cNvPr id="0" name=""/>
        <dsp:cNvSpPr/>
      </dsp:nvSpPr>
      <dsp:spPr>
        <a:xfrm>
          <a:off x="4198404" y="0"/>
          <a:ext cx="1360029"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Containment</a:t>
          </a:r>
        </a:p>
      </dsp:txBody>
      <dsp:txXfrm>
        <a:off x="4416612" y="0"/>
        <a:ext cx="923614" cy="436415"/>
      </dsp:txXfrm>
    </dsp:sp>
    <dsp:sp modelId="{1ED98101-4CA3-234B-8737-5CF1C2D78068}">
      <dsp:nvSpPr>
        <dsp:cNvPr id="0" name=""/>
        <dsp:cNvSpPr/>
      </dsp:nvSpPr>
      <dsp:spPr>
        <a:xfrm>
          <a:off x="4955273" y="0"/>
          <a:ext cx="132622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Eradicate</a:t>
          </a:r>
        </a:p>
      </dsp:txBody>
      <dsp:txXfrm>
        <a:off x="5173481" y="0"/>
        <a:ext cx="889807" cy="436415"/>
      </dsp:txXfrm>
    </dsp:sp>
    <dsp:sp modelId="{0BD4ACAC-0D7C-014B-8A40-76E3653781C4}">
      <dsp:nvSpPr>
        <dsp:cNvPr id="0" name=""/>
        <dsp:cNvSpPr/>
      </dsp:nvSpPr>
      <dsp:spPr>
        <a:xfrm>
          <a:off x="5755018" y="0"/>
          <a:ext cx="1244088" cy="436415"/>
        </a:xfrm>
        <a:prstGeom prst="chevron">
          <a:avLst/>
        </a:prstGeom>
        <a:solidFill>
          <a:srgbClr val="FBB746"/>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Remediate</a:t>
          </a:r>
        </a:p>
      </dsp:txBody>
      <dsp:txXfrm>
        <a:off x="5973226" y="0"/>
        <a:ext cx="807673" cy="436415"/>
      </dsp:txXfrm>
    </dsp:sp>
    <dsp:sp modelId="{1F8CBE09-0633-2A46-8D3E-D201A11CB99F}">
      <dsp:nvSpPr>
        <dsp:cNvPr id="0" name=""/>
        <dsp:cNvSpPr/>
      </dsp:nvSpPr>
      <dsp:spPr>
        <a:xfrm>
          <a:off x="6561524" y="0"/>
          <a:ext cx="106993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Recovery</a:t>
          </a:r>
        </a:p>
      </dsp:txBody>
      <dsp:txXfrm>
        <a:off x="6779732" y="0"/>
        <a:ext cx="633523" cy="436415"/>
      </dsp:txXfrm>
    </dsp:sp>
    <dsp:sp modelId="{BD5555F1-B190-F14E-9EA9-E54D9A219891}">
      <dsp:nvSpPr>
        <dsp:cNvPr id="0" name=""/>
        <dsp:cNvSpPr/>
      </dsp:nvSpPr>
      <dsp:spPr>
        <a:xfrm>
          <a:off x="7489180" y="0"/>
          <a:ext cx="1449570"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Report</a:t>
          </a:r>
        </a:p>
      </dsp:txBody>
      <dsp:txXfrm>
        <a:off x="7707388" y="0"/>
        <a:ext cx="1013155" cy="436415"/>
      </dsp:txXfrm>
    </dsp:sp>
    <dsp:sp modelId="{1E365333-8F14-554B-A4CF-474203182698}">
      <dsp:nvSpPr>
        <dsp:cNvPr id="0" name=""/>
        <dsp:cNvSpPr/>
      </dsp:nvSpPr>
      <dsp:spPr>
        <a:xfrm>
          <a:off x="8819915" y="0"/>
          <a:ext cx="1781613"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Calibration</a:t>
          </a:r>
        </a:p>
      </dsp:txBody>
      <dsp:txXfrm>
        <a:off x="9038123" y="0"/>
        <a:ext cx="1345198" cy="43641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52727-3717-0041-8394-6D6FA2C01369}">
      <dsp:nvSpPr>
        <dsp:cNvPr id="0" name=""/>
        <dsp:cNvSpPr/>
      </dsp:nvSpPr>
      <dsp:spPr>
        <a:xfrm>
          <a:off x="2436" y="0"/>
          <a:ext cx="3024964" cy="436415"/>
        </a:xfrm>
        <a:prstGeom prst="homePlate">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8674"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Preparation</a:t>
          </a:r>
        </a:p>
      </dsp:txBody>
      <dsp:txXfrm>
        <a:off x="2436" y="0"/>
        <a:ext cx="2915860" cy="436415"/>
      </dsp:txXfrm>
    </dsp:sp>
    <dsp:sp modelId="{D89B4769-3B39-8F47-A5CA-8F2F9FC97827}">
      <dsp:nvSpPr>
        <dsp:cNvPr id="0" name=""/>
        <dsp:cNvSpPr/>
      </dsp:nvSpPr>
      <dsp:spPr>
        <a:xfrm>
          <a:off x="2885721" y="0"/>
          <a:ext cx="163691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Detection &amp; Analysis</a:t>
          </a:r>
        </a:p>
      </dsp:txBody>
      <dsp:txXfrm>
        <a:off x="3103929" y="0"/>
        <a:ext cx="1200497" cy="436415"/>
      </dsp:txXfrm>
    </dsp:sp>
    <dsp:sp modelId="{4F888851-6C46-0244-B45F-1838E62CA3A7}">
      <dsp:nvSpPr>
        <dsp:cNvPr id="0" name=""/>
        <dsp:cNvSpPr/>
      </dsp:nvSpPr>
      <dsp:spPr>
        <a:xfrm>
          <a:off x="4198404" y="0"/>
          <a:ext cx="1360029"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Containment</a:t>
          </a:r>
        </a:p>
      </dsp:txBody>
      <dsp:txXfrm>
        <a:off x="4416612" y="0"/>
        <a:ext cx="923614" cy="436415"/>
      </dsp:txXfrm>
    </dsp:sp>
    <dsp:sp modelId="{1ED98101-4CA3-234B-8737-5CF1C2D78068}">
      <dsp:nvSpPr>
        <dsp:cNvPr id="0" name=""/>
        <dsp:cNvSpPr/>
      </dsp:nvSpPr>
      <dsp:spPr>
        <a:xfrm>
          <a:off x="4955273" y="0"/>
          <a:ext cx="132622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Eradicate</a:t>
          </a:r>
        </a:p>
      </dsp:txBody>
      <dsp:txXfrm>
        <a:off x="5173481" y="0"/>
        <a:ext cx="889807" cy="436415"/>
      </dsp:txXfrm>
    </dsp:sp>
    <dsp:sp modelId="{0BD4ACAC-0D7C-014B-8A40-76E3653781C4}">
      <dsp:nvSpPr>
        <dsp:cNvPr id="0" name=""/>
        <dsp:cNvSpPr/>
      </dsp:nvSpPr>
      <dsp:spPr>
        <a:xfrm>
          <a:off x="5755018" y="0"/>
          <a:ext cx="124408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Remediate</a:t>
          </a:r>
        </a:p>
      </dsp:txBody>
      <dsp:txXfrm>
        <a:off x="5973226" y="0"/>
        <a:ext cx="807673" cy="436415"/>
      </dsp:txXfrm>
    </dsp:sp>
    <dsp:sp modelId="{1F8CBE09-0633-2A46-8D3E-D201A11CB99F}">
      <dsp:nvSpPr>
        <dsp:cNvPr id="0" name=""/>
        <dsp:cNvSpPr/>
      </dsp:nvSpPr>
      <dsp:spPr>
        <a:xfrm>
          <a:off x="6561524" y="0"/>
          <a:ext cx="1069938" cy="436415"/>
        </a:xfrm>
        <a:prstGeom prst="chevron">
          <a:avLst/>
        </a:prstGeom>
        <a:solidFill>
          <a:srgbClr val="FBB746"/>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Recovery</a:t>
          </a:r>
        </a:p>
      </dsp:txBody>
      <dsp:txXfrm>
        <a:off x="6779732" y="0"/>
        <a:ext cx="633523" cy="436415"/>
      </dsp:txXfrm>
    </dsp:sp>
    <dsp:sp modelId="{BD5555F1-B190-F14E-9EA9-E54D9A219891}">
      <dsp:nvSpPr>
        <dsp:cNvPr id="0" name=""/>
        <dsp:cNvSpPr/>
      </dsp:nvSpPr>
      <dsp:spPr>
        <a:xfrm>
          <a:off x="7489180" y="0"/>
          <a:ext cx="1449570"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Report</a:t>
          </a:r>
        </a:p>
      </dsp:txBody>
      <dsp:txXfrm>
        <a:off x="7707388" y="0"/>
        <a:ext cx="1013155" cy="436415"/>
      </dsp:txXfrm>
    </dsp:sp>
    <dsp:sp modelId="{1E365333-8F14-554B-A4CF-474203182698}">
      <dsp:nvSpPr>
        <dsp:cNvPr id="0" name=""/>
        <dsp:cNvSpPr/>
      </dsp:nvSpPr>
      <dsp:spPr>
        <a:xfrm>
          <a:off x="8819915" y="0"/>
          <a:ext cx="1781613"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Calibration</a:t>
          </a:r>
        </a:p>
      </dsp:txBody>
      <dsp:txXfrm>
        <a:off x="9038123" y="0"/>
        <a:ext cx="1345198" cy="43641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52727-3717-0041-8394-6D6FA2C01369}">
      <dsp:nvSpPr>
        <dsp:cNvPr id="0" name=""/>
        <dsp:cNvSpPr/>
      </dsp:nvSpPr>
      <dsp:spPr>
        <a:xfrm>
          <a:off x="2436" y="0"/>
          <a:ext cx="3024964" cy="436415"/>
        </a:xfrm>
        <a:prstGeom prst="homePlate">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8674"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Preparation</a:t>
          </a:r>
        </a:p>
      </dsp:txBody>
      <dsp:txXfrm>
        <a:off x="2436" y="0"/>
        <a:ext cx="2915860" cy="436415"/>
      </dsp:txXfrm>
    </dsp:sp>
    <dsp:sp modelId="{D89B4769-3B39-8F47-A5CA-8F2F9FC97827}">
      <dsp:nvSpPr>
        <dsp:cNvPr id="0" name=""/>
        <dsp:cNvSpPr/>
      </dsp:nvSpPr>
      <dsp:spPr>
        <a:xfrm>
          <a:off x="2885721" y="0"/>
          <a:ext cx="163691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Detection &amp; Analysis</a:t>
          </a:r>
        </a:p>
      </dsp:txBody>
      <dsp:txXfrm>
        <a:off x="3103929" y="0"/>
        <a:ext cx="1200497" cy="436415"/>
      </dsp:txXfrm>
    </dsp:sp>
    <dsp:sp modelId="{4F888851-6C46-0244-B45F-1838E62CA3A7}">
      <dsp:nvSpPr>
        <dsp:cNvPr id="0" name=""/>
        <dsp:cNvSpPr/>
      </dsp:nvSpPr>
      <dsp:spPr>
        <a:xfrm>
          <a:off x="4198404" y="0"/>
          <a:ext cx="1360029"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Containment</a:t>
          </a:r>
        </a:p>
      </dsp:txBody>
      <dsp:txXfrm>
        <a:off x="4416612" y="0"/>
        <a:ext cx="923614" cy="436415"/>
      </dsp:txXfrm>
    </dsp:sp>
    <dsp:sp modelId="{1ED98101-4CA3-234B-8737-5CF1C2D78068}">
      <dsp:nvSpPr>
        <dsp:cNvPr id="0" name=""/>
        <dsp:cNvSpPr/>
      </dsp:nvSpPr>
      <dsp:spPr>
        <a:xfrm>
          <a:off x="4955273" y="0"/>
          <a:ext cx="132622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Eradicate</a:t>
          </a:r>
        </a:p>
      </dsp:txBody>
      <dsp:txXfrm>
        <a:off x="5173481" y="0"/>
        <a:ext cx="889807" cy="436415"/>
      </dsp:txXfrm>
    </dsp:sp>
    <dsp:sp modelId="{0BD4ACAC-0D7C-014B-8A40-76E3653781C4}">
      <dsp:nvSpPr>
        <dsp:cNvPr id="0" name=""/>
        <dsp:cNvSpPr/>
      </dsp:nvSpPr>
      <dsp:spPr>
        <a:xfrm>
          <a:off x="5755018" y="0"/>
          <a:ext cx="124408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Remediate</a:t>
          </a:r>
        </a:p>
      </dsp:txBody>
      <dsp:txXfrm>
        <a:off x="5973226" y="0"/>
        <a:ext cx="807673" cy="436415"/>
      </dsp:txXfrm>
    </dsp:sp>
    <dsp:sp modelId="{1F8CBE09-0633-2A46-8D3E-D201A11CB99F}">
      <dsp:nvSpPr>
        <dsp:cNvPr id="0" name=""/>
        <dsp:cNvSpPr/>
      </dsp:nvSpPr>
      <dsp:spPr>
        <a:xfrm>
          <a:off x="6561524" y="0"/>
          <a:ext cx="106993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Recovery</a:t>
          </a:r>
        </a:p>
      </dsp:txBody>
      <dsp:txXfrm>
        <a:off x="6779732" y="0"/>
        <a:ext cx="633523" cy="436415"/>
      </dsp:txXfrm>
    </dsp:sp>
    <dsp:sp modelId="{BD5555F1-B190-F14E-9EA9-E54D9A219891}">
      <dsp:nvSpPr>
        <dsp:cNvPr id="0" name=""/>
        <dsp:cNvSpPr/>
      </dsp:nvSpPr>
      <dsp:spPr>
        <a:xfrm>
          <a:off x="7489180" y="0"/>
          <a:ext cx="1449570" cy="436415"/>
        </a:xfrm>
        <a:prstGeom prst="chevron">
          <a:avLst/>
        </a:prstGeom>
        <a:solidFill>
          <a:srgbClr val="E57677"/>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Report</a:t>
          </a:r>
        </a:p>
      </dsp:txBody>
      <dsp:txXfrm>
        <a:off x="7707388" y="0"/>
        <a:ext cx="1013155" cy="436415"/>
      </dsp:txXfrm>
    </dsp:sp>
    <dsp:sp modelId="{1E365333-8F14-554B-A4CF-474203182698}">
      <dsp:nvSpPr>
        <dsp:cNvPr id="0" name=""/>
        <dsp:cNvSpPr/>
      </dsp:nvSpPr>
      <dsp:spPr>
        <a:xfrm>
          <a:off x="8819915" y="0"/>
          <a:ext cx="1781613"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Calibration</a:t>
          </a:r>
        </a:p>
      </dsp:txBody>
      <dsp:txXfrm>
        <a:off x="9038123" y="0"/>
        <a:ext cx="1345198" cy="43641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52727-3717-0041-8394-6D6FA2C01369}">
      <dsp:nvSpPr>
        <dsp:cNvPr id="0" name=""/>
        <dsp:cNvSpPr/>
      </dsp:nvSpPr>
      <dsp:spPr>
        <a:xfrm>
          <a:off x="2436" y="0"/>
          <a:ext cx="3024964" cy="436415"/>
        </a:xfrm>
        <a:prstGeom prst="homePlate">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8674"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Preparation</a:t>
          </a:r>
        </a:p>
      </dsp:txBody>
      <dsp:txXfrm>
        <a:off x="2436" y="0"/>
        <a:ext cx="2915860" cy="436415"/>
      </dsp:txXfrm>
    </dsp:sp>
    <dsp:sp modelId="{D89B4769-3B39-8F47-A5CA-8F2F9FC97827}">
      <dsp:nvSpPr>
        <dsp:cNvPr id="0" name=""/>
        <dsp:cNvSpPr/>
      </dsp:nvSpPr>
      <dsp:spPr>
        <a:xfrm>
          <a:off x="2885721" y="0"/>
          <a:ext cx="163691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Detection &amp; Analysis</a:t>
          </a:r>
        </a:p>
      </dsp:txBody>
      <dsp:txXfrm>
        <a:off x="3103929" y="0"/>
        <a:ext cx="1200497" cy="436415"/>
      </dsp:txXfrm>
    </dsp:sp>
    <dsp:sp modelId="{4F888851-6C46-0244-B45F-1838E62CA3A7}">
      <dsp:nvSpPr>
        <dsp:cNvPr id="0" name=""/>
        <dsp:cNvSpPr/>
      </dsp:nvSpPr>
      <dsp:spPr>
        <a:xfrm>
          <a:off x="4198404" y="0"/>
          <a:ext cx="1360029"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Containment</a:t>
          </a:r>
        </a:p>
      </dsp:txBody>
      <dsp:txXfrm>
        <a:off x="4416612" y="0"/>
        <a:ext cx="923614" cy="436415"/>
      </dsp:txXfrm>
    </dsp:sp>
    <dsp:sp modelId="{1ED98101-4CA3-234B-8737-5CF1C2D78068}">
      <dsp:nvSpPr>
        <dsp:cNvPr id="0" name=""/>
        <dsp:cNvSpPr/>
      </dsp:nvSpPr>
      <dsp:spPr>
        <a:xfrm>
          <a:off x="4955273" y="0"/>
          <a:ext cx="1326222"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Eradicate</a:t>
          </a:r>
        </a:p>
      </dsp:txBody>
      <dsp:txXfrm>
        <a:off x="5173481" y="0"/>
        <a:ext cx="889807" cy="436415"/>
      </dsp:txXfrm>
    </dsp:sp>
    <dsp:sp modelId="{0BD4ACAC-0D7C-014B-8A40-76E3653781C4}">
      <dsp:nvSpPr>
        <dsp:cNvPr id="0" name=""/>
        <dsp:cNvSpPr/>
      </dsp:nvSpPr>
      <dsp:spPr>
        <a:xfrm>
          <a:off x="5755018" y="0"/>
          <a:ext cx="124408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Remediate</a:t>
          </a:r>
        </a:p>
      </dsp:txBody>
      <dsp:txXfrm>
        <a:off x="5973226" y="0"/>
        <a:ext cx="807673" cy="436415"/>
      </dsp:txXfrm>
    </dsp:sp>
    <dsp:sp modelId="{1F8CBE09-0633-2A46-8D3E-D201A11CB99F}">
      <dsp:nvSpPr>
        <dsp:cNvPr id="0" name=""/>
        <dsp:cNvSpPr/>
      </dsp:nvSpPr>
      <dsp:spPr>
        <a:xfrm>
          <a:off x="6561524" y="0"/>
          <a:ext cx="1069938"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36005" tIns="24003" rIns="12002" bIns="24003" numCol="1" spcCol="1270" anchor="ctr" anchorCtr="0">
          <a:noAutofit/>
        </a:bodyPr>
        <a:lstStyle/>
        <a:p>
          <a:pPr marL="0" lvl="0" indent="0" algn="l" defTabSz="400050">
            <a:lnSpc>
              <a:spcPct val="90000"/>
            </a:lnSpc>
            <a:spcBef>
              <a:spcPct val="0"/>
            </a:spcBef>
            <a:spcAft>
              <a:spcPct val="35000"/>
            </a:spcAft>
            <a:buNone/>
          </a:pPr>
          <a:r>
            <a:rPr lang="en-US" sz="900" kern="1200" dirty="0"/>
            <a:t>Recovery</a:t>
          </a:r>
        </a:p>
      </dsp:txBody>
      <dsp:txXfrm>
        <a:off x="6779732" y="0"/>
        <a:ext cx="633523" cy="436415"/>
      </dsp:txXfrm>
    </dsp:sp>
    <dsp:sp modelId="{BD5555F1-B190-F14E-9EA9-E54D9A219891}">
      <dsp:nvSpPr>
        <dsp:cNvPr id="0" name=""/>
        <dsp:cNvSpPr/>
      </dsp:nvSpPr>
      <dsp:spPr>
        <a:xfrm>
          <a:off x="7489180" y="0"/>
          <a:ext cx="1449570" cy="436415"/>
        </a:xfrm>
        <a:prstGeom prst="chevron">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Report</a:t>
          </a:r>
        </a:p>
      </dsp:txBody>
      <dsp:txXfrm>
        <a:off x="7707388" y="0"/>
        <a:ext cx="1013155" cy="436415"/>
      </dsp:txXfrm>
    </dsp:sp>
    <dsp:sp modelId="{1E365333-8F14-554B-A4CF-474203182698}">
      <dsp:nvSpPr>
        <dsp:cNvPr id="0" name=""/>
        <dsp:cNvSpPr/>
      </dsp:nvSpPr>
      <dsp:spPr>
        <a:xfrm>
          <a:off x="8819915" y="0"/>
          <a:ext cx="1781613" cy="436415"/>
        </a:xfrm>
        <a:prstGeom prst="chevron">
          <a:avLst/>
        </a:prstGeom>
        <a:solidFill>
          <a:srgbClr val="FF8AD8"/>
        </a:solidFill>
        <a:ln w="12700" cap="flat" cmpd="sng" algn="ctr">
          <a:solidFill>
            <a:schemeClr val="tx1"/>
          </a:solidFill>
          <a:prstDash val="solid"/>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r>
            <a:rPr lang="en-US" sz="1050" kern="1200" dirty="0"/>
            <a:t>Calibration</a:t>
          </a:r>
        </a:p>
      </dsp:txBody>
      <dsp:txXfrm>
        <a:off x="9038123" y="0"/>
        <a:ext cx="1345198" cy="43641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E3B96F-5507-7C44-897A-6E0890A91742}" type="datetimeFigureOut">
              <a:rPr lang="en-US" smtClean="0"/>
              <a:t>8/24/24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57AFC1-8CE6-E648-9E71-3BAFB54FBAA1}" type="slidenum">
              <a:rPr lang="en-US" smtClean="0"/>
              <a:t>‹#›</a:t>
            </a:fld>
            <a:endParaRPr lang="en-US"/>
          </a:p>
        </p:txBody>
      </p:sp>
    </p:spTree>
    <p:extLst>
      <p:ext uri="{BB962C8B-B14F-4D97-AF65-F5344CB8AC3E}">
        <p14:creationId xmlns:p14="http://schemas.microsoft.com/office/powerpoint/2010/main" val="1148645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latin typeface="Helvetica" pitchFamily="2" charset="0"/>
              </a:rPr>
              <a:t>Preparation</a:t>
            </a:r>
            <a:endParaRPr lang="en-US" dirty="0">
              <a:effectLst/>
              <a:latin typeface="Helvetica" pitchFamily="2" charset="0"/>
            </a:endParaRPr>
          </a:p>
          <a:p>
            <a:r>
              <a:rPr lang="en-US" i="1" dirty="0">
                <a:effectLst/>
                <a:latin typeface="Helvetica" pitchFamily="2" charset="0"/>
              </a:rPr>
              <a:t>Technical responders should ensure that they have both the cybersecurity investments to detect and respond to incidents when they occur. This preparation includes making appropriate investments in these capabilities and to those that will be used throughout the process. A full IRP would detail these capabilities and help develop the operational procedures necessary to execute the IRP. Your role is to ensure that the EIRP preparation phase registers the risks appropriate to your organization and makes the necessary investments here to ensure the IRP can execute efficiently and effectively. The effectiveness of past incidents or lessons learned from a technical IRP tabletop can be instrumental in understanding your readiness.</a:t>
            </a:r>
            <a:endParaRPr lang="en-US" dirty="0">
              <a:effectLst/>
              <a:latin typeface="Helvetica" pitchFamily="2" charset="0"/>
            </a:endParaRPr>
          </a:p>
          <a:p>
            <a:r>
              <a:rPr lang="en-US" i="1" dirty="0">
                <a:effectLst/>
                <a:latin typeface="Helvetica" pitchFamily="2" charset="0"/>
              </a:rPr>
              <a:t>• Compiling an inventory of IT assets, their importance, and sensitivity. (asset management - inventory)</a:t>
            </a:r>
            <a:endParaRPr lang="en-US" dirty="0">
              <a:effectLst/>
              <a:latin typeface="Helvetica" pitchFamily="2" charset="0"/>
            </a:endParaRPr>
          </a:p>
          <a:p>
            <a:r>
              <a:rPr lang="en-US" i="1" dirty="0">
                <a:effectLst/>
                <a:latin typeface="Helvetica" pitchFamily="2" charset="0"/>
              </a:rPr>
              <a:t>• Establishing a baseline of normal activity for monitoring purposes. (behavioral analysis)</a:t>
            </a:r>
            <a:endParaRPr lang="en-US" dirty="0">
              <a:effectLst/>
              <a:latin typeface="Helvetica" pitchFamily="2" charset="0"/>
            </a:endParaRPr>
          </a:p>
          <a:p>
            <a:r>
              <a:rPr lang="en-US" i="1" dirty="0">
                <a:effectLst/>
                <a:latin typeface="Helvetica" pitchFamily="2" charset="0"/>
              </a:rPr>
              <a:t>• Determining which security events warrant further investigation. (risk management - sensitivity analysis)</a:t>
            </a:r>
            <a:endParaRPr lang="en-US" dirty="0">
              <a:effectLst/>
              <a:latin typeface="Helvetica" pitchFamily="2" charset="0"/>
            </a:endParaRPr>
          </a:p>
          <a:p>
            <a:r>
              <a:rPr lang="en-US" i="1" dirty="0">
                <a:effectLst/>
                <a:latin typeface="Helvetica" pitchFamily="2" charset="0"/>
              </a:rPr>
              <a:t>• Creating detailed response steps for common types of incidents. (policy &amp; procedure - playbooks)</a:t>
            </a:r>
            <a:endParaRPr lang="en-US" dirty="0">
              <a:effectLst/>
              <a:latin typeface="Helvetica" pitchFamily="2" charset="0"/>
            </a:endParaRPr>
          </a:p>
        </p:txBody>
      </p:sp>
      <p:sp>
        <p:nvSpPr>
          <p:cNvPr id="4" name="Slide Number Placeholder 3"/>
          <p:cNvSpPr>
            <a:spLocks noGrp="1"/>
          </p:cNvSpPr>
          <p:nvPr>
            <p:ph type="sldNum" sz="quarter" idx="5"/>
          </p:nvPr>
        </p:nvSpPr>
        <p:spPr/>
        <p:txBody>
          <a:bodyPr/>
          <a:lstStyle/>
          <a:p>
            <a:fld id="{2057AFC1-8CE6-E648-9E71-3BAFB54FBAA1}" type="slidenum">
              <a:rPr lang="en-US" smtClean="0"/>
              <a:t>4</a:t>
            </a:fld>
            <a:endParaRPr lang="en-US"/>
          </a:p>
        </p:txBody>
      </p:sp>
    </p:spTree>
    <p:extLst>
      <p:ext uri="{BB962C8B-B14F-4D97-AF65-F5344CB8AC3E}">
        <p14:creationId xmlns:p14="http://schemas.microsoft.com/office/powerpoint/2010/main" val="1714912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latin typeface="Helvetica" pitchFamily="2" charset="0"/>
              </a:rPr>
              <a:t>Detection &amp; Analysis</a:t>
            </a:r>
            <a:endParaRPr lang="en-US" dirty="0">
              <a:effectLst/>
              <a:latin typeface="Helvetica" pitchFamily="2" charset="0"/>
            </a:endParaRPr>
          </a:p>
          <a:p>
            <a:r>
              <a:rPr lang="en-US" i="1" dirty="0">
                <a:effectLst/>
                <a:latin typeface="Helvetica" pitchFamily="2" charset="0"/>
              </a:rPr>
              <a:t>Technical responders need to be able to detect and analyze threats as they occur in</a:t>
            </a:r>
            <a:r>
              <a:rPr lang="en-US" i="0" dirty="0">
                <a:effectLst/>
                <a:latin typeface="Helvetica" pitchFamily="2" charset="0"/>
              </a:rPr>
              <a:t> </a:t>
            </a:r>
            <a:r>
              <a:rPr lang="en-US" i="1" dirty="0">
                <a:effectLst/>
                <a:latin typeface="Helvetica" pitchFamily="2" charset="0"/>
              </a:rPr>
              <a:t>the environment. During the preparation phase, as these risks are identified, the technical aspect of this is to ensure that there are means to understand the technical landscape. For incidents, usually this means monitoring potential threat vectors, like your email system, internet connection, applications that may be vulnerable, or loss of assets like a stolen computer. Your technical team during this phase should be constantly looking for signs that an incident has occurred. Once this does happen, and it will if they are able to execute this phase correctly, your responsibility will be to participate in a risk determination step within the EIRP. The effectiveness of this step is based on the ability to correctly identify the incident and the impact to the</a:t>
            </a:r>
            <a:endParaRPr lang="en-US" dirty="0">
              <a:effectLst/>
              <a:latin typeface="Helvetica" pitchFamily="2" charset="0"/>
            </a:endParaRPr>
          </a:p>
          <a:p>
            <a:r>
              <a:rPr lang="en-US" i="1" dirty="0">
                <a:effectLst/>
                <a:latin typeface="Helvetica" pitchFamily="2" charset="0"/>
              </a:rPr>
              <a:t>organization because this will help calibrate your team’s response to the evolving incident.</a:t>
            </a:r>
            <a:endParaRPr lang="en-US" dirty="0">
              <a:effectLst/>
              <a:latin typeface="Helvetica" pitchFamily="2" charset="0"/>
            </a:endParaRPr>
          </a:p>
          <a:p>
            <a:pPr marL="171450" indent="-171450">
              <a:buFont typeface="Arial" panose="020B0604020202020204" pitchFamily="34" charset="0"/>
              <a:buChar char="•"/>
            </a:pPr>
            <a:r>
              <a:rPr lang="en-US" i="1" dirty="0">
                <a:effectLst/>
                <a:latin typeface="Helvetica" pitchFamily="2" charset="0"/>
              </a:rPr>
              <a:t>Gathering data from IT systems, security tools, public information, and organizational insights to identify potential and actual indicators of incidents.</a:t>
            </a:r>
            <a:endParaRPr lang="en-US" dirty="0">
              <a:effectLst/>
              <a:latin typeface="Helvetica" pitchFamily="2" charset="0"/>
            </a:endParaRPr>
          </a:p>
          <a:p>
            <a:pPr marL="171450" indent="-171450">
              <a:buFont typeface="Arial" panose="020B0604020202020204" pitchFamily="34" charset="0"/>
              <a:buChar char="•"/>
            </a:pPr>
            <a:r>
              <a:rPr lang="en-US" i="1" dirty="0">
                <a:effectLst/>
                <a:latin typeface="Helvetica" pitchFamily="2" charset="0"/>
              </a:rPr>
              <a:t>Analyzing data against the established baseline to identify deviations that may indicate a security incident.</a:t>
            </a:r>
            <a:endParaRPr lang="en-US" dirty="0">
              <a:effectLst/>
              <a:latin typeface="Helvetica" pitchFamily="2" charset="0"/>
            </a:endParaRPr>
          </a:p>
          <a:p>
            <a:pPr marL="171450" indent="-171450">
              <a:buFont typeface="Arial" panose="020B0604020202020204" pitchFamily="34" charset="0"/>
              <a:buChar char="•"/>
            </a:pPr>
            <a:r>
              <a:rPr lang="en-US" i="1" dirty="0">
                <a:effectLst/>
                <a:latin typeface="Helvetica" pitchFamily="2" charset="0"/>
              </a:rPr>
              <a:t>Correlating related events to assess the scope and impact of the incident. </a:t>
            </a:r>
          </a:p>
          <a:p>
            <a:pPr marL="171450" indent="-171450">
              <a:buFont typeface="Arial" panose="020B0604020202020204" pitchFamily="34" charset="0"/>
              <a:buChar char="•"/>
            </a:pPr>
            <a:r>
              <a:rPr lang="en-US" i="1" dirty="0">
                <a:effectLst/>
                <a:latin typeface="Helvetica" pitchFamily="2" charset="0"/>
              </a:rPr>
              <a:t>Identifying precursors to prevent potential future incidents.</a:t>
            </a:r>
            <a:endParaRPr lang="en-US" dirty="0">
              <a:effectLst/>
              <a:latin typeface="Helvetica" pitchFamily="2" charset="0"/>
            </a:endParaRPr>
          </a:p>
          <a:p>
            <a:endParaRPr lang="en-US" dirty="0">
              <a:effectLst/>
              <a:latin typeface="Helvetica" pitchFamily="2" charset="0"/>
            </a:endParaRPr>
          </a:p>
        </p:txBody>
      </p:sp>
      <p:sp>
        <p:nvSpPr>
          <p:cNvPr id="4" name="Slide Number Placeholder 3"/>
          <p:cNvSpPr>
            <a:spLocks noGrp="1"/>
          </p:cNvSpPr>
          <p:nvPr>
            <p:ph type="sldNum" sz="quarter" idx="5"/>
          </p:nvPr>
        </p:nvSpPr>
        <p:spPr/>
        <p:txBody>
          <a:bodyPr/>
          <a:lstStyle/>
          <a:p>
            <a:fld id="{2057AFC1-8CE6-E648-9E71-3BAFB54FBAA1}" type="slidenum">
              <a:rPr lang="en-US" smtClean="0"/>
              <a:t>5</a:t>
            </a:fld>
            <a:endParaRPr lang="en-US"/>
          </a:p>
        </p:txBody>
      </p:sp>
    </p:spTree>
    <p:extLst>
      <p:ext uri="{BB962C8B-B14F-4D97-AF65-F5344CB8AC3E}">
        <p14:creationId xmlns:p14="http://schemas.microsoft.com/office/powerpoint/2010/main" val="3752386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latin typeface="Helvetica" pitchFamily="2" charset="0"/>
              </a:rPr>
              <a:t>Containment</a:t>
            </a:r>
            <a:endParaRPr lang="en-US" dirty="0">
              <a:effectLst/>
              <a:latin typeface="Helvetica" pitchFamily="2" charset="0"/>
            </a:endParaRPr>
          </a:p>
          <a:p>
            <a:r>
              <a:rPr lang="en-US" i="1" dirty="0">
                <a:effectLst/>
                <a:latin typeface="Helvetica" pitchFamily="2" charset="0"/>
              </a:rPr>
              <a:t>Containment is just what it sounds like. The singular goal in this phase is to stop</a:t>
            </a:r>
            <a:r>
              <a:rPr lang="en-US" i="0" dirty="0">
                <a:effectLst/>
                <a:latin typeface="Helvetica" pitchFamily="2" charset="0"/>
              </a:rPr>
              <a:t> </a:t>
            </a:r>
            <a:r>
              <a:rPr lang="en-US" i="1" dirty="0">
                <a:effectLst/>
                <a:latin typeface="Helvetica" pitchFamily="2" charset="0"/>
              </a:rPr>
              <a:t>losses and contain the damage. Largely, the success of this phase depends on two factors. First is the ability of the technical team to have correctly detected and analyzed the incident as it is then known, and second is to make appropriate decisions at your level to determine the risk to the organization and measure the response of the team to limit damage while not inflicting unnecessary pain from the containment activity. For example, if your organization is experiencing a malware infection, you could make the risk determination that it is better to disconnect critical systems from the network than allow the malware to spread; however, this action will make that critical system unavailable to users while preserving its state.</a:t>
            </a:r>
          </a:p>
          <a:p>
            <a:endParaRPr lang="en-US" dirty="0">
              <a:effectLst/>
              <a:latin typeface="Helvetica" pitchFamily="2" charset="0"/>
            </a:endParaRPr>
          </a:p>
          <a:p>
            <a:r>
              <a:rPr lang="en-US" i="1" dirty="0">
                <a:effectLst/>
                <a:latin typeface="Helvetica" pitchFamily="2" charset="0"/>
              </a:rPr>
              <a:t>Therefore, Risk Determination is a critical step in your executive incident response capability that must precede the technical act of containment. Once these key steps are completed, the containment step will develop a containment strategy which will govern the process for implementing a technical means for acting on your risk determination. Remember that you may be asked to revisit this step if later in the incident it is determined that the initial scope of the incident has changed. </a:t>
            </a:r>
          </a:p>
          <a:p>
            <a:pPr marL="171450" indent="-171450">
              <a:buFont typeface="Arial" panose="020B0604020202020204" pitchFamily="34" charset="0"/>
              <a:buChar char="•"/>
            </a:pPr>
            <a:r>
              <a:rPr lang="en-US" i="1" dirty="0">
                <a:effectLst/>
                <a:latin typeface="Helvetica" pitchFamily="2" charset="0"/>
              </a:rPr>
              <a:t>Implementing strategies to limit the spread of an incident and prevent further</a:t>
            </a:r>
            <a:r>
              <a:rPr lang="en-US" i="0" dirty="0">
                <a:effectLst/>
                <a:latin typeface="Helvetica" pitchFamily="2" charset="0"/>
              </a:rPr>
              <a:t> </a:t>
            </a:r>
            <a:r>
              <a:rPr lang="en-US" i="1" dirty="0">
                <a:effectLst/>
                <a:latin typeface="Helvetica" pitchFamily="2" charset="0"/>
              </a:rPr>
              <a:t>damage.</a:t>
            </a:r>
            <a:endParaRPr lang="en-US" dirty="0">
              <a:effectLst/>
              <a:latin typeface="Helvetica" pitchFamily="2" charset="0"/>
            </a:endParaRPr>
          </a:p>
          <a:p>
            <a:pPr marL="171450" indent="-171450">
              <a:buFont typeface="Arial" panose="020B0604020202020204" pitchFamily="34" charset="0"/>
              <a:buChar char="•"/>
            </a:pPr>
            <a:r>
              <a:rPr lang="en-US" i="1" dirty="0">
                <a:solidFill>
                  <a:srgbClr val="FFFFFF"/>
                </a:solidFill>
                <a:effectLst/>
                <a:latin typeface="Helvetica" pitchFamily="2" charset="0"/>
              </a:rPr>
              <a:t>What strategies are prepared to immediately contain and limit the spread of an incident?</a:t>
            </a:r>
            <a:endParaRPr lang="en-US" dirty="0">
              <a:solidFill>
                <a:srgbClr val="FFFFFF"/>
              </a:solidFill>
              <a:effectLst/>
              <a:latin typeface="Helvetica" pitchFamily="2" charset="0"/>
            </a:endParaRPr>
          </a:p>
          <a:p>
            <a:pPr marL="171450" indent="-171450">
              <a:buFont typeface="Arial" panose="020B0604020202020204" pitchFamily="34" charset="0"/>
              <a:buChar char="•"/>
            </a:pPr>
            <a:r>
              <a:rPr lang="en-US" i="1" dirty="0">
                <a:solidFill>
                  <a:srgbClr val="FFFFFF"/>
                </a:solidFill>
                <a:effectLst/>
                <a:latin typeface="Helvetica" pitchFamily="2" charset="0"/>
              </a:rPr>
              <a:t>How do we decide on containment actions that mitigate risk without excessive business disruption?</a:t>
            </a:r>
            <a:endParaRPr lang="en-US" dirty="0">
              <a:solidFill>
                <a:srgbClr val="FFFFFF"/>
              </a:solidFill>
              <a:effectLst/>
              <a:latin typeface="Helvetica" pitchFamily="2" charset="0"/>
            </a:endParaRPr>
          </a:p>
          <a:p>
            <a:pPr marL="171450" indent="-171450">
              <a:buFont typeface="Arial" panose="020B0604020202020204" pitchFamily="34" charset="0"/>
              <a:buChar char="•"/>
            </a:pPr>
            <a:r>
              <a:rPr lang="en-US" i="1" dirty="0">
                <a:solidFill>
                  <a:srgbClr val="FFFFFF"/>
                </a:solidFill>
                <a:effectLst/>
                <a:latin typeface="Helvetica" pitchFamily="2" charset="0"/>
              </a:rPr>
              <a:t>Are effective communication protocols with stakeholders in place during an incident?</a:t>
            </a:r>
            <a:endParaRPr lang="en-US" dirty="0">
              <a:solidFill>
                <a:srgbClr val="FFFFFF"/>
              </a:solidFill>
              <a:effectLst/>
              <a:latin typeface="Helvetica" pitchFamily="2" charset="0"/>
            </a:endParaRPr>
          </a:p>
          <a:p>
            <a:pPr marL="171450" indent="-171450">
              <a:buFont typeface="Arial" panose="020B0604020202020204" pitchFamily="34" charset="0"/>
              <a:buChar char="•"/>
            </a:pPr>
            <a:r>
              <a:rPr lang="en-US" i="1" dirty="0">
                <a:effectLst/>
                <a:latin typeface="Helvetica" pitchFamily="2" charset="0"/>
              </a:rPr>
              <a:t>Deciding on the containment strategy based on the potential impact of the incident.</a:t>
            </a:r>
            <a:endParaRPr lang="en-US" dirty="0">
              <a:effectLst/>
              <a:latin typeface="Helvetica" pitchFamily="2" charset="0"/>
            </a:endParaRPr>
          </a:p>
          <a:p>
            <a:pPr marL="171450" indent="-171450">
              <a:buFont typeface="Arial" panose="020B0604020202020204" pitchFamily="34" charset="0"/>
              <a:buChar char="•"/>
            </a:pPr>
            <a:r>
              <a:rPr lang="en-US" i="1" dirty="0">
                <a:effectLst/>
                <a:latin typeface="Helvetica" pitchFamily="2" charset="0"/>
              </a:rPr>
              <a:t>Ensuring that containment measures are effective without causing unnecessary disruption to business operations.</a:t>
            </a:r>
            <a:endParaRPr lang="en-US" dirty="0">
              <a:effectLst/>
              <a:latin typeface="Helvetica" pitchFamily="2" charset="0"/>
            </a:endParaRPr>
          </a:p>
          <a:p>
            <a:pPr marL="171450" indent="-171450">
              <a:buFont typeface="Arial" panose="020B0604020202020204" pitchFamily="34" charset="0"/>
              <a:buChar char="•"/>
            </a:pPr>
            <a:r>
              <a:rPr lang="en-US" i="1" dirty="0">
                <a:effectLst/>
                <a:latin typeface="Helvetica" pitchFamily="2" charset="0"/>
              </a:rPr>
              <a:t>Maintaining communication with relevant stakeholders to manage the situation.</a:t>
            </a:r>
            <a:endParaRPr lang="en-US" dirty="0">
              <a:effectLst/>
              <a:latin typeface="Helvetica" pitchFamily="2" charset="0"/>
            </a:endParaRPr>
          </a:p>
          <a:p>
            <a:endParaRPr lang="en-US" dirty="0">
              <a:effectLst/>
              <a:latin typeface="Helvetica" pitchFamily="2" charset="0"/>
            </a:endParaRPr>
          </a:p>
        </p:txBody>
      </p:sp>
      <p:sp>
        <p:nvSpPr>
          <p:cNvPr id="4" name="Slide Number Placeholder 3"/>
          <p:cNvSpPr>
            <a:spLocks noGrp="1"/>
          </p:cNvSpPr>
          <p:nvPr>
            <p:ph type="sldNum" sz="quarter" idx="5"/>
          </p:nvPr>
        </p:nvSpPr>
        <p:spPr/>
        <p:txBody>
          <a:bodyPr/>
          <a:lstStyle/>
          <a:p>
            <a:fld id="{2057AFC1-8CE6-E648-9E71-3BAFB54FBAA1}" type="slidenum">
              <a:rPr lang="en-US" smtClean="0"/>
              <a:t>6</a:t>
            </a:fld>
            <a:endParaRPr lang="en-US"/>
          </a:p>
        </p:txBody>
      </p:sp>
    </p:spTree>
    <p:extLst>
      <p:ext uri="{BB962C8B-B14F-4D97-AF65-F5344CB8AC3E}">
        <p14:creationId xmlns:p14="http://schemas.microsoft.com/office/powerpoint/2010/main" val="1743302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latin typeface="Helvetica" pitchFamily="2" charset="0"/>
              </a:rPr>
              <a:t>Eradication</a:t>
            </a:r>
            <a:endParaRPr lang="en-US" dirty="0">
              <a:effectLst/>
              <a:latin typeface="Helvetica" pitchFamily="2" charset="0"/>
            </a:endParaRPr>
          </a:p>
          <a:p>
            <a:r>
              <a:rPr lang="en-US" i="1" dirty="0">
                <a:effectLst/>
                <a:latin typeface="Helvetica" pitchFamily="2" charset="0"/>
              </a:rPr>
              <a:t>In the eradication phase, the technical team should have been able to appropriately</a:t>
            </a:r>
            <a:r>
              <a:rPr lang="en-US" i="0" dirty="0">
                <a:effectLst/>
                <a:latin typeface="Helvetica" pitchFamily="2" charset="0"/>
              </a:rPr>
              <a:t> </a:t>
            </a:r>
            <a:r>
              <a:rPr lang="en-US" i="1" dirty="0">
                <a:effectLst/>
                <a:latin typeface="Helvetica" pitchFamily="2" charset="0"/>
              </a:rPr>
              <a:t>contain the risk and is now considering how to remove it. While a large part of this technical step is just that, it will also create a eradication strategy that will be important to you in the remediation phase. For this reason, the EIRP will take this eradication strategy recommendation and begin to consider how this will inform your decision on remediation. You may decide for example that it is better to act conservatively and take steps to decommission or destroy assets in order to get core services back online. This may affect your ability to retain evidence or perform further forensic analysis that could be useful in the root cause analysis that the team will want to perform to ensure that you are safe from this attack in the future. The business decisions about how quickly you respond to a business and technology informed risk will drive the success of your company in being able to respond to this and future events. You should also consider during this phase whether as to if you have legal or compliance requirements that may require additional steps outside of the purview of the technical response team. This may include breach notification, legal requirements or other compliance considerations. </a:t>
            </a:r>
          </a:p>
          <a:p>
            <a:endParaRPr lang="en-US" i="1" dirty="0">
              <a:effectLst/>
              <a:latin typeface="Helvetica" pitchFamily="2" charset="0"/>
            </a:endParaRPr>
          </a:p>
          <a:p>
            <a:r>
              <a:rPr lang="en-US" i="1" dirty="0">
                <a:effectLst/>
                <a:latin typeface="Helvetica" pitchFamily="2" charset="0"/>
              </a:rPr>
              <a:t>• Removing the components of the incident, such as malware or unauthorized</a:t>
            </a:r>
            <a:r>
              <a:rPr lang="en-US" i="0" dirty="0">
                <a:effectLst/>
                <a:latin typeface="Helvetica" pitchFamily="2" charset="0"/>
              </a:rPr>
              <a:t> </a:t>
            </a:r>
            <a:r>
              <a:rPr lang="en-US" i="1" dirty="0">
                <a:effectLst/>
                <a:latin typeface="Helvetica" pitchFamily="2" charset="0"/>
              </a:rPr>
              <a:t>access, from the affected systems.</a:t>
            </a:r>
            <a:endParaRPr lang="en-US" dirty="0">
              <a:effectLst/>
              <a:latin typeface="Helvetica" pitchFamily="2" charset="0"/>
            </a:endParaRPr>
          </a:p>
          <a:p>
            <a:r>
              <a:rPr lang="en-US" i="1" dirty="0">
                <a:solidFill>
                  <a:srgbClr val="FFFFFF"/>
                </a:solidFill>
                <a:effectLst/>
                <a:latin typeface="Helvetica" pitchFamily="2" charset="0"/>
              </a:rPr>
              <a:t>• What is the procedure for completely removing threats from our systems?</a:t>
            </a:r>
            <a:endParaRPr lang="en-US" dirty="0">
              <a:solidFill>
                <a:srgbClr val="FFFFFF"/>
              </a:solidFill>
              <a:effectLst/>
              <a:latin typeface="Helvetica" pitchFamily="2" charset="0"/>
            </a:endParaRPr>
          </a:p>
          <a:p>
            <a:r>
              <a:rPr lang="en-US" i="1" dirty="0">
                <a:solidFill>
                  <a:srgbClr val="FFFFFF"/>
                </a:solidFill>
                <a:effectLst/>
                <a:latin typeface="Helvetica" pitchFamily="2" charset="0"/>
              </a:rPr>
              <a:t>• How are vulnerabilities that were exploited during the incident identified and mitigated?</a:t>
            </a:r>
            <a:endParaRPr lang="en-US" dirty="0">
              <a:solidFill>
                <a:srgbClr val="FFFFFF"/>
              </a:solidFill>
              <a:effectLst/>
              <a:latin typeface="Helvetica" pitchFamily="2" charset="0"/>
            </a:endParaRPr>
          </a:p>
          <a:p>
            <a:r>
              <a:rPr lang="en-US" i="1" dirty="0">
                <a:solidFill>
                  <a:srgbClr val="FFFFFF"/>
                </a:solidFill>
                <a:effectLst/>
                <a:latin typeface="Helvetica" pitchFamily="2" charset="0"/>
              </a:rPr>
              <a:t>• Do eradication efforts consider compliance with legal and regulatory requirements?</a:t>
            </a:r>
            <a:endParaRPr lang="en-US" dirty="0">
              <a:solidFill>
                <a:srgbClr val="FFFFFF"/>
              </a:solidFill>
              <a:effectLst/>
              <a:latin typeface="Helvetica" pitchFamily="2" charset="0"/>
            </a:endParaRPr>
          </a:p>
          <a:p>
            <a:r>
              <a:rPr lang="en-US" i="1" dirty="0">
                <a:effectLst/>
                <a:latin typeface="Helvetica" pitchFamily="2" charset="0"/>
              </a:rPr>
              <a:t>• Identifying and mitigating all vulnerabilities that were exploited during the incident.</a:t>
            </a:r>
            <a:endParaRPr lang="en-US" dirty="0">
              <a:effectLst/>
              <a:latin typeface="Helvetica" pitchFamily="2" charset="0"/>
            </a:endParaRPr>
          </a:p>
          <a:p>
            <a:r>
              <a:rPr lang="en-US" i="1" dirty="0">
                <a:effectLst/>
                <a:latin typeface="Helvetica" pitchFamily="2" charset="0"/>
              </a:rPr>
              <a:t>• Revisiting and improving security measures to prevent similar incidents.</a:t>
            </a:r>
            <a:endParaRPr lang="en-US" dirty="0">
              <a:effectLst/>
              <a:latin typeface="Helvetica" pitchFamily="2" charset="0"/>
            </a:endParaRPr>
          </a:p>
          <a:p>
            <a:r>
              <a:rPr lang="en-US" i="1" dirty="0">
                <a:effectLst/>
                <a:latin typeface="Helvetica" pitchFamily="2" charset="0"/>
              </a:rPr>
              <a:t>• Preparing for the recovery process by ensuring that all traces of the incident have been removed.</a:t>
            </a:r>
            <a:endParaRPr lang="en-US" dirty="0">
              <a:effectLst/>
              <a:latin typeface="Helvetica" pitchFamily="2" charset="0"/>
            </a:endParaRPr>
          </a:p>
          <a:p>
            <a:endParaRPr lang="en-US" dirty="0">
              <a:effectLst/>
              <a:latin typeface="Helvetica" pitchFamily="2" charset="0"/>
            </a:endParaRPr>
          </a:p>
        </p:txBody>
      </p:sp>
      <p:sp>
        <p:nvSpPr>
          <p:cNvPr id="4" name="Slide Number Placeholder 3"/>
          <p:cNvSpPr>
            <a:spLocks noGrp="1"/>
          </p:cNvSpPr>
          <p:nvPr>
            <p:ph type="sldNum" sz="quarter" idx="5"/>
          </p:nvPr>
        </p:nvSpPr>
        <p:spPr/>
        <p:txBody>
          <a:bodyPr/>
          <a:lstStyle/>
          <a:p>
            <a:fld id="{2057AFC1-8CE6-E648-9E71-3BAFB54FBAA1}" type="slidenum">
              <a:rPr lang="en-US" smtClean="0"/>
              <a:t>7</a:t>
            </a:fld>
            <a:endParaRPr lang="en-US"/>
          </a:p>
        </p:txBody>
      </p:sp>
    </p:spTree>
    <p:extLst>
      <p:ext uri="{BB962C8B-B14F-4D97-AF65-F5344CB8AC3E}">
        <p14:creationId xmlns:p14="http://schemas.microsoft.com/office/powerpoint/2010/main" val="3109572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latin typeface="Helvetica" pitchFamily="2" charset="0"/>
              </a:rPr>
              <a:t>Remediation</a:t>
            </a:r>
            <a:endParaRPr lang="en-US" dirty="0">
              <a:effectLst/>
              <a:latin typeface="Helvetica" pitchFamily="2" charset="0"/>
            </a:endParaRPr>
          </a:p>
          <a:p>
            <a:r>
              <a:rPr lang="en-US" i="1" dirty="0">
                <a:effectLst/>
                <a:latin typeface="Helvetica" pitchFamily="2" charset="0"/>
              </a:rPr>
              <a:t>We call this step out in the technical IRP which is somewhat unique from the NIST</a:t>
            </a:r>
            <a:r>
              <a:rPr lang="en-US" i="0" dirty="0">
                <a:effectLst/>
                <a:latin typeface="Helvetica" pitchFamily="2" charset="0"/>
              </a:rPr>
              <a:t> </a:t>
            </a:r>
            <a:r>
              <a:rPr lang="en-US" i="1" dirty="0">
                <a:effectLst/>
                <a:latin typeface="Helvetica" pitchFamily="2" charset="0"/>
              </a:rPr>
              <a:t>standard for practical reasons. If your team goes through the process of understanding how someone is attacking you and you simply reset your environment as if this hadn’t happened, but don’t prevent it from reoccurring, well, it will reoccur. This critical step therefore focuses on the immediate feedback the technical team can provide as to the root cause of the incident and creates a remediation strategy that is designed to stop the attack before the environment is restored. As a leader this may be highly relevant to you because if the original source of the incident is a service or technical condition that can’t be easily fixed, it may mean that you need to accept working in a degraded state in order to prevent recurrence. It is important that you</a:t>
            </a:r>
            <a:endParaRPr lang="en-US" dirty="0">
              <a:effectLst/>
              <a:latin typeface="Helvetica" pitchFamily="2" charset="0"/>
            </a:endParaRPr>
          </a:p>
          <a:p>
            <a:r>
              <a:rPr lang="en-US" i="1" dirty="0">
                <a:effectLst/>
                <a:latin typeface="Helvetica" pitchFamily="2" charset="0"/>
              </a:rPr>
              <a:t>have clear communication with your technical team in this initial remediation step to shorten the length of the incident and balance competing requirements to restore service.</a:t>
            </a:r>
          </a:p>
          <a:p>
            <a:endParaRPr lang="en-US" dirty="0">
              <a:effectLst/>
              <a:latin typeface="Helvetica" pitchFamily="2" charset="0"/>
            </a:endParaRPr>
          </a:p>
          <a:p>
            <a:r>
              <a:rPr lang="en-US" i="1" dirty="0">
                <a:effectLst/>
                <a:latin typeface="Helvetica" pitchFamily="2" charset="0"/>
              </a:rPr>
              <a:t>• Addressing the root cause of the incident to prevent recurrence.</a:t>
            </a:r>
            <a:endParaRPr lang="en-US" dirty="0">
              <a:effectLst/>
              <a:latin typeface="Helvetica" pitchFamily="2" charset="0"/>
            </a:endParaRPr>
          </a:p>
          <a:p>
            <a:r>
              <a:rPr lang="en-US" i="1" dirty="0">
                <a:effectLst/>
                <a:latin typeface="Helvetica" pitchFamily="2" charset="0"/>
              </a:rPr>
              <a:t>• Implementing improvements to policies, procedures, and technologies based on lessons learned.</a:t>
            </a:r>
            <a:endParaRPr lang="en-US" dirty="0">
              <a:effectLst/>
              <a:latin typeface="Helvetica" pitchFamily="2" charset="0"/>
            </a:endParaRPr>
          </a:p>
          <a:p>
            <a:r>
              <a:rPr lang="en-US" i="1" dirty="0">
                <a:effectLst/>
                <a:latin typeface="Helvetica" pitchFamily="2" charset="0"/>
              </a:rPr>
              <a:t>• Conducting a thorough investigation to understand the incident and its implications fully.</a:t>
            </a:r>
            <a:endParaRPr lang="en-US" dirty="0">
              <a:effectLst/>
              <a:latin typeface="Helvetica" pitchFamily="2" charset="0"/>
            </a:endParaRPr>
          </a:p>
          <a:p>
            <a:r>
              <a:rPr lang="en-US" i="1" dirty="0">
                <a:solidFill>
                  <a:srgbClr val="FFFFFF"/>
                </a:solidFill>
                <a:effectLst/>
                <a:latin typeface="Helvetica" pitchFamily="2" charset="0"/>
              </a:rPr>
              <a:t>• How do we address and resolve</a:t>
            </a:r>
            <a:r>
              <a:rPr lang="en-US" i="0" dirty="0">
                <a:solidFill>
                  <a:srgbClr val="FFFFFF"/>
                </a:solidFill>
                <a:effectLst/>
                <a:latin typeface="Helvetica" pitchFamily="2" charset="0"/>
              </a:rPr>
              <a:t> </a:t>
            </a:r>
            <a:r>
              <a:rPr lang="en-US" i="1" dirty="0">
                <a:solidFill>
                  <a:srgbClr val="FFFFFF"/>
                </a:solidFill>
                <a:effectLst/>
                <a:latin typeface="Helvetica" pitchFamily="2" charset="0"/>
              </a:rPr>
              <a:t>the root cause of the incident to prevent recurrence?</a:t>
            </a:r>
            <a:endParaRPr lang="en-US" dirty="0">
              <a:solidFill>
                <a:srgbClr val="FFFFFF"/>
              </a:solidFill>
              <a:effectLst/>
              <a:latin typeface="Helvetica" pitchFamily="2" charset="0"/>
            </a:endParaRPr>
          </a:p>
          <a:p>
            <a:r>
              <a:rPr lang="en-US" i="1" dirty="0">
                <a:solidFill>
                  <a:srgbClr val="FFFFFF"/>
                </a:solidFill>
                <a:effectLst/>
                <a:latin typeface="Helvetica" pitchFamily="2" charset="0"/>
              </a:rPr>
              <a:t>• What changes to policies or technologies are necessary based on the incident's insights?</a:t>
            </a:r>
            <a:endParaRPr lang="en-US" dirty="0">
              <a:solidFill>
                <a:srgbClr val="FFFFFF"/>
              </a:solidFill>
              <a:effectLst/>
              <a:latin typeface="Helvetica" pitchFamily="2" charset="0"/>
            </a:endParaRPr>
          </a:p>
          <a:p>
            <a:r>
              <a:rPr lang="en-US" i="1" dirty="0">
                <a:solidFill>
                  <a:srgbClr val="FFFFFF"/>
                </a:solidFill>
                <a:effectLst/>
                <a:latin typeface="Helvetica" pitchFamily="2" charset="0"/>
              </a:rPr>
              <a:t>• Are we meeting all legal or compliance obligations before restoring services?</a:t>
            </a:r>
            <a:endParaRPr lang="en-US" dirty="0">
              <a:solidFill>
                <a:srgbClr val="FFFFFF"/>
              </a:solidFill>
              <a:effectLst/>
              <a:latin typeface="Helvetica" pitchFamily="2" charset="0"/>
            </a:endParaRPr>
          </a:p>
          <a:p>
            <a:r>
              <a:rPr lang="en-US" i="1" dirty="0">
                <a:effectLst/>
                <a:latin typeface="Helvetica" pitchFamily="2" charset="0"/>
              </a:rPr>
              <a:t>• Updating the incident response plan to incorporate new insights and strategies.</a:t>
            </a:r>
            <a:endParaRPr lang="en-US" dirty="0">
              <a:effectLst/>
              <a:latin typeface="Helvetica" pitchFamily="2" charset="0"/>
            </a:endParaRPr>
          </a:p>
        </p:txBody>
      </p:sp>
      <p:sp>
        <p:nvSpPr>
          <p:cNvPr id="4" name="Slide Number Placeholder 3"/>
          <p:cNvSpPr>
            <a:spLocks noGrp="1"/>
          </p:cNvSpPr>
          <p:nvPr>
            <p:ph type="sldNum" sz="quarter" idx="5"/>
          </p:nvPr>
        </p:nvSpPr>
        <p:spPr/>
        <p:txBody>
          <a:bodyPr/>
          <a:lstStyle/>
          <a:p>
            <a:fld id="{2057AFC1-8CE6-E648-9E71-3BAFB54FBAA1}" type="slidenum">
              <a:rPr lang="en-US" smtClean="0"/>
              <a:t>8</a:t>
            </a:fld>
            <a:endParaRPr lang="en-US"/>
          </a:p>
        </p:txBody>
      </p:sp>
    </p:spTree>
    <p:extLst>
      <p:ext uri="{BB962C8B-B14F-4D97-AF65-F5344CB8AC3E}">
        <p14:creationId xmlns:p14="http://schemas.microsoft.com/office/powerpoint/2010/main" val="3591300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latin typeface="Helvetica" pitchFamily="2" charset="0"/>
              </a:rPr>
              <a:t>Recovery</a:t>
            </a:r>
            <a:endParaRPr lang="en-US" dirty="0">
              <a:effectLst/>
              <a:latin typeface="Helvetica" pitchFamily="2" charset="0"/>
            </a:endParaRPr>
          </a:p>
          <a:p>
            <a:r>
              <a:rPr lang="en-US" i="1" dirty="0">
                <a:effectLst/>
                <a:latin typeface="Helvetica" pitchFamily="2" charset="0"/>
              </a:rPr>
              <a:t>In the recovery step, the primary focus is very similar to a business continuation or</a:t>
            </a:r>
            <a:r>
              <a:rPr lang="en-US" i="0" dirty="0">
                <a:effectLst/>
                <a:latin typeface="Helvetica" pitchFamily="2" charset="0"/>
              </a:rPr>
              <a:t> </a:t>
            </a:r>
            <a:r>
              <a:rPr lang="en-US" i="1" dirty="0">
                <a:effectLst/>
                <a:latin typeface="Helvetica" pitchFamily="2" charset="0"/>
              </a:rPr>
              <a:t>disaster recovery plan. The primary goal is to bring affected systems back to a normal operational state. If your work during the prior steps was done correctly, this should be a straightforward set of steps that are performed. From an executive perspective, the most important aspect of recovery is prioritizing team activities to bring the most critical systems back based on your internal processes. The recovery decision being made during this phase is primarily focused on this prioritization and should be seen as an external process within that BCP or DR process. During this phase, the Technical IRP team should be both looking for any signs that the incident wasn’t entirely addressed and that there are additional steps in the prior phases as well as</a:t>
            </a:r>
            <a:endParaRPr lang="en-US" dirty="0">
              <a:effectLst/>
              <a:latin typeface="Helvetica" pitchFamily="2" charset="0"/>
            </a:endParaRPr>
          </a:p>
          <a:p>
            <a:r>
              <a:rPr lang="en-US" i="1" dirty="0">
                <a:effectLst/>
                <a:latin typeface="Helvetica" pitchFamily="2" charset="0"/>
              </a:rPr>
              <a:t>preparing for a post-incident analysis where forensic and root cause analysis can occur.</a:t>
            </a:r>
          </a:p>
          <a:p>
            <a:endParaRPr lang="en-US" dirty="0">
              <a:effectLst/>
              <a:latin typeface="Helvetica" pitchFamily="2" charset="0"/>
            </a:endParaRPr>
          </a:p>
          <a:p>
            <a:r>
              <a:rPr lang="en-US" i="1" dirty="0">
                <a:effectLst/>
                <a:latin typeface="Helvetica" pitchFamily="2" charset="0"/>
              </a:rPr>
              <a:t>• Restoring and returning affected systems and services to normal operation.</a:t>
            </a:r>
            <a:endParaRPr lang="en-US" dirty="0">
              <a:effectLst/>
              <a:latin typeface="Helvetica" pitchFamily="2" charset="0"/>
            </a:endParaRPr>
          </a:p>
          <a:p>
            <a:r>
              <a:rPr lang="en-US" i="1" dirty="0">
                <a:effectLst/>
                <a:latin typeface="Helvetica" pitchFamily="2" charset="0"/>
              </a:rPr>
              <a:t>• Monitoring for any signs of the incident reoccurring as systems return online.</a:t>
            </a:r>
            <a:endParaRPr lang="en-US" dirty="0">
              <a:effectLst/>
              <a:latin typeface="Helvetica" pitchFamily="2" charset="0"/>
            </a:endParaRPr>
          </a:p>
          <a:p>
            <a:r>
              <a:rPr lang="en-US" i="1" dirty="0">
                <a:effectLst/>
                <a:latin typeface="Helvetica" pitchFamily="2" charset="0"/>
              </a:rPr>
              <a:t>• Implementing additional defenses as needed to protect against future incidents.</a:t>
            </a:r>
            <a:endParaRPr lang="en-US" dirty="0">
              <a:effectLst/>
              <a:latin typeface="Helvetica" pitchFamily="2" charset="0"/>
            </a:endParaRPr>
          </a:p>
          <a:p>
            <a:r>
              <a:rPr lang="en-US" i="1" dirty="0">
                <a:effectLst/>
                <a:latin typeface="Helvetica" pitchFamily="2" charset="0"/>
              </a:rPr>
              <a:t>• Conducting a post-recovery review to ensure that the recovery was complete and effective.</a:t>
            </a:r>
            <a:endParaRPr lang="en-US" dirty="0">
              <a:effectLst/>
              <a:latin typeface="Helvetica" pitchFamily="2" charset="0"/>
            </a:endParaRPr>
          </a:p>
          <a:p>
            <a:endParaRPr lang="en-US" dirty="0">
              <a:effectLst/>
              <a:latin typeface="Helvetica" pitchFamily="2" charset="0"/>
            </a:endParaRPr>
          </a:p>
        </p:txBody>
      </p:sp>
      <p:sp>
        <p:nvSpPr>
          <p:cNvPr id="4" name="Slide Number Placeholder 3"/>
          <p:cNvSpPr>
            <a:spLocks noGrp="1"/>
          </p:cNvSpPr>
          <p:nvPr>
            <p:ph type="sldNum" sz="quarter" idx="5"/>
          </p:nvPr>
        </p:nvSpPr>
        <p:spPr/>
        <p:txBody>
          <a:bodyPr/>
          <a:lstStyle/>
          <a:p>
            <a:fld id="{2057AFC1-8CE6-E648-9E71-3BAFB54FBAA1}" type="slidenum">
              <a:rPr lang="en-US" smtClean="0"/>
              <a:t>9</a:t>
            </a:fld>
            <a:endParaRPr lang="en-US"/>
          </a:p>
        </p:txBody>
      </p:sp>
    </p:spTree>
    <p:extLst>
      <p:ext uri="{BB962C8B-B14F-4D97-AF65-F5344CB8AC3E}">
        <p14:creationId xmlns:p14="http://schemas.microsoft.com/office/powerpoint/2010/main" val="2117955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latin typeface="Helvetica" pitchFamily="2" charset="0"/>
              </a:rPr>
              <a:t>Reporting</a:t>
            </a:r>
            <a:endParaRPr lang="en-US" dirty="0">
              <a:effectLst/>
              <a:latin typeface="Helvetica" pitchFamily="2" charset="0"/>
            </a:endParaRPr>
          </a:p>
          <a:p>
            <a:r>
              <a:rPr lang="en-US" i="1" dirty="0">
                <a:effectLst/>
                <a:latin typeface="Helvetica" pitchFamily="2" charset="0"/>
              </a:rPr>
              <a:t>• Documenting the incident's details, including how it was detected, the response actions taken, and the lessons learned.</a:t>
            </a:r>
            <a:endParaRPr lang="en-US" dirty="0">
              <a:effectLst/>
              <a:latin typeface="Helvetica" pitchFamily="2" charset="0"/>
            </a:endParaRPr>
          </a:p>
          <a:p>
            <a:r>
              <a:rPr lang="en-US" i="1" dirty="0">
                <a:effectLst/>
                <a:latin typeface="Helvetica" pitchFamily="2" charset="0"/>
              </a:rPr>
              <a:t>• Reporting to relevant stakeholders, which may include internal management or external agencies, depending on the incident's nature and impact.</a:t>
            </a:r>
            <a:endParaRPr lang="en-US" dirty="0">
              <a:effectLst/>
              <a:latin typeface="Helvetica" pitchFamily="2" charset="0"/>
            </a:endParaRPr>
          </a:p>
          <a:p>
            <a:r>
              <a:rPr lang="en-US" i="1" dirty="0">
                <a:effectLst/>
                <a:latin typeface="Helvetica" pitchFamily="2" charset="0"/>
              </a:rPr>
              <a:t>• Ensuring compliance with any legal or regulatory reporting requirements.</a:t>
            </a:r>
            <a:endParaRPr lang="en-US" dirty="0">
              <a:effectLst/>
              <a:latin typeface="Helvetica" pitchFamily="2" charset="0"/>
            </a:endParaRPr>
          </a:p>
          <a:p>
            <a:r>
              <a:rPr lang="en-US" i="1" dirty="0">
                <a:effectLst/>
                <a:latin typeface="Helvetica" pitchFamily="2" charset="0"/>
              </a:rPr>
              <a:t>• Using the report to improve future incident response efforts and organizational security posture.</a:t>
            </a:r>
          </a:p>
          <a:p>
            <a:endParaRPr lang="en-US" dirty="0">
              <a:effectLst/>
              <a:latin typeface="Helvetica" pitchFamily="2" charset="0"/>
            </a:endParaRPr>
          </a:p>
          <a:p>
            <a:r>
              <a:rPr lang="en-US" i="1" dirty="0">
                <a:effectLst/>
                <a:latin typeface="Helvetica" pitchFamily="2" charset="0"/>
              </a:rPr>
              <a:t>Calibration</a:t>
            </a:r>
            <a:endParaRPr lang="en-US" dirty="0">
              <a:effectLst/>
              <a:latin typeface="Helvetica" pitchFamily="2" charset="0"/>
            </a:endParaRPr>
          </a:p>
          <a:p>
            <a:r>
              <a:rPr lang="en-US" i="1" dirty="0">
                <a:effectLst/>
                <a:latin typeface="Helvetica" pitchFamily="2" charset="0"/>
              </a:rPr>
              <a:t>• Reviewing and adjusting the incident response plan and processes based on current threats, vulnerabilities, and organizational changes.</a:t>
            </a:r>
            <a:endParaRPr lang="en-US" dirty="0">
              <a:effectLst/>
              <a:latin typeface="Helvetica" pitchFamily="2" charset="0"/>
            </a:endParaRPr>
          </a:p>
          <a:p>
            <a:r>
              <a:rPr lang="en-US" i="1" dirty="0">
                <a:effectLst/>
                <a:latin typeface="Helvetica" pitchFamily="2" charset="0"/>
              </a:rPr>
              <a:t>• Continuously learning from incidents and incorporating feedback into the incident response lifecycle.</a:t>
            </a:r>
            <a:endParaRPr lang="en-US" dirty="0">
              <a:effectLst/>
              <a:latin typeface="Helvetica" pitchFamily="2" charset="0"/>
            </a:endParaRPr>
          </a:p>
          <a:p>
            <a:r>
              <a:rPr lang="en-US" i="1" dirty="0">
                <a:effectLst/>
                <a:latin typeface="Helvetica" pitchFamily="2" charset="0"/>
              </a:rPr>
              <a:t>• Testing and exercising the incident response plan to ensure its effectiveness and</a:t>
            </a:r>
            <a:r>
              <a:rPr lang="en-US" i="0" dirty="0">
                <a:effectLst/>
                <a:latin typeface="Helvetica" pitchFamily="2" charset="0"/>
              </a:rPr>
              <a:t> </a:t>
            </a:r>
            <a:r>
              <a:rPr lang="en-US" i="1" dirty="0">
                <a:effectLst/>
                <a:latin typeface="Helvetica" pitchFamily="2" charset="0"/>
              </a:rPr>
              <a:t>team readiness.</a:t>
            </a:r>
            <a:endParaRPr lang="en-US" dirty="0">
              <a:effectLst/>
              <a:latin typeface="Helvetica" pitchFamily="2" charset="0"/>
            </a:endParaRPr>
          </a:p>
          <a:p>
            <a:r>
              <a:rPr lang="en-US" i="1" dirty="0">
                <a:effectLst/>
                <a:latin typeface="Helvetica" pitchFamily="2" charset="0"/>
              </a:rPr>
              <a:t>• Keeping the incident response team's skills</a:t>
            </a:r>
            <a:endParaRPr lang="en-US" dirty="0">
              <a:effectLst/>
              <a:latin typeface="Helvetica" pitchFamily="2" charset="0"/>
            </a:endParaRPr>
          </a:p>
          <a:p>
            <a:endParaRPr lang="en-US" dirty="0">
              <a:effectLst/>
              <a:latin typeface="Helvetica" pitchFamily="2" charset="0"/>
            </a:endParaRPr>
          </a:p>
        </p:txBody>
      </p:sp>
      <p:sp>
        <p:nvSpPr>
          <p:cNvPr id="4" name="Slide Number Placeholder 3"/>
          <p:cNvSpPr>
            <a:spLocks noGrp="1"/>
          </p:cNvSpPr>
          <p:nvPr>
            <p:ph type="sldNum" sz="quarter" idx="5"/>
          </p:nvPr>
        </p:nvSpPr>
        <p:spPr/>
        <p:txBody>
          <a:bodyPr/>
          <a:lstStyle/>
          <a:p>
            <a:fld id="{2057AFC1-8CE6-E648-9E71-3BAFB54FBAA1}" type="slidenum">
              <a:rPr lang="en-US" smtClean="0"/>
              <a:t>10</a:t>
            </a:fld>
            <a:endParaRPr lang="en-US"/>
          </a:p>
        </p:txBody>
      </p:sp>
    </p:spTree>
    <p:extLst>
      <p:ext uri="{BB962C8B-B14F-4D97-AF65-F5344CB8AC3E}">
        <p14:creationId xmlns:p14="http://schemas.microsoft.com/office/powerpoint/2010/main" val="3761039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latin typeface="Helvetica" pitchFamily="2" charset="0"/>
              </a:rPr>
              <a:t>Calibration</a:t>
            </a:r>
            <a:endParaRPr lang="en-US" dirty="0">
              <a:effectLst/>
              <a:latin typeface="Helvetica" pitchFamily="2" charset="0"/>
            </a:endParaRPr>
          </a:p>
          <a:p>
            <a:r>
              <a:rPr lang="en-US" i="1" dirty="0">
                <a:effectLst/>
                <a:latin typeface="Helvetica" pitchFamily="2" charset="0"/>
              </a:rPr>
              <a:t>• Reviewing and adjusting the incident response plan and processes based on current threats, vulnerabilities, and organizational changes.</a:t>
            </a:r>
            <a:endParaRPr lang="en-US" dirty="0">
              <a:effectLst/>
              <a:latin typeface="Helvetica" pitchFamily="2" charset="0"/>
            </a:endParaRPr>
          </a:p>
          <a:p>
            <a:r>
              <a:rPr lang="en-US" i="1" dirty="0">
                <a:effectLst/>
                <a:latin typeface="Helvetica" pitchFamily="2" charset="0"/>
              </a:rPr>
              <a:t>• Continuously learning from incidents and incorporating feedback into the incident response lifecycle.</a:t>
            </a:r>
            <a:endParaRPr lang="en-US" dirty="0">
              <a:effectLst/>
              <a:latin typeface="Helvetica" pitchFamily="2" charset="0"/>
            </a:endParaRPr>
          </a:p>
          <a:p>
            <a:r>
              <a:rPr lang="en-US" i="1" dirty="0">
                <a:effectLst/>
                <a:latin typeface="Helvetica" pitchFamily="2" charset="0"/>
              </a:rPr>
              <a:t>• Testing and exercising the incident response plan to ensure its effectiveness and</a:t>
            </a:r>
            <a:r>
              <a:rPr lang="en-US" i="0" dirty="0">
                <a:effectLst/>
                <a:latin typeface="Helvetica" pitchFamily="2" charset="0"/>
              </a:rPr>
              <a:t> </a:t>
            </a:r>
            <a:r>
              <a:rPr lang="en-US" i="1" dirty="0">
                <a:effectLst/>
                <a:latin typeface="Helvetica" pitchFamily="2" charset="0"/>
              </a:rPr>
              <a:t>team readiness.</a:t>
            </a:r>
            <a:endParaRPr lang="en-US" dirty="0">
              <a:effectLst/>
              <a:latin typeface="Helvetica" pitchFamily="2" charset="0"/>
            </a:endParaRPr>
          </a:p>
          <a:p>
            <a:r>
              <a:rPr lang="en-US" i="1" dirty="0">
                <a:effectLst/>
                <a:latin typeface="Helvetica" pitchFamily="2" charset="0"/>
              </a:rPr>
              <a:t>• Keeping the incident response team's skills</a:t>
            </a:r>
            <a:endParaRPr lang="en-US" dirty="0">
              <a:effectLst/>
              <a:latin typeface="Helvetica" pitchFamily="2" charset="0"/>
            </a:endParaRPr>
          </a:p>
        </p:txBody>
      </p:sp>
      <p:sp>
        <p:nvSpPr>
          <p:cNvPr id="4" name="Slide Number Placeholder 3"/>
          <p:cNvSpPr>
            <a:spLocks noGrp="1"/>
          </p:cNvSpPr>
          <p:nvPr>
            <p:ph type="sldNum" sz="quarter" idx="5"/>
          </p:nvPr>
        </p:nvSpPr>
        <p:spPr/>
        <p:txBody>
          <a:bodyPr/>
          <a:lstStyle/>
          <a:p>
            <a:fld id="{2057AFC1-8CE6-E648-9E71-3BAFB54FBAA1}" type="slidenum">
              <a:rPr lang="en-US" smtClean="0"/>
              <a:t>11</a:t>
            </a:fld>
            <a:endParaRPr lang="en-US"/>
          </a:p>
        </p:txBody>
      </p:sp>
    </p:spTree>
    <p:extLst>
      <p:ext uri="{BB962C8B-B14F-4D97-AF65-F5344CB8AC3E}">
        <p14:creationId xmlns:p14="http://schemas.microsoft.com/office/powerpoint/2010/main" val="1428207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latin typeface="Helvetica" pitchFamily="2" charset="0"/>
              </a:rPr>
              <a:t>An Incident Response Playbook is a detailed, step-by-step guide designed to manage and resolve incidents efficiently and effectively. It is based on the broader Incident Response Plan, which sets out the overall strategy for handling incidents. The playbook operationalizes this plan by providing specific procedures for different types of incidents. Below is an outline of an Incident Response Playbook, including role definitions and how it integrates with the overall plan: </a:t>
            </a:r>
          </a:p>
          <a:p>
            <a:endParaRPr lang="en-US" dirty="0">
              <a:effectLst/>
              <a:latin typeface="Helvetica" pitchFamily="2" charset="0"/>
            </a:endParaRPr>
          </a:p>
          <a:p>
            <a:r>
              <a:rPr lang="en-US" i="1" dirty="0">
                <a:effectLst/>
                <a:latin typeface="Helvetica" pitchFamily="2" charset="0"/>
              </a:rPr>
              <a:t>Outline</a:t>
            </a:r>
            <a:endParaRPr lang="en-US" dirty="0">
              <a:effectLst/>
              <a:latin typeface="Helvetica" pitchFamily="2" charset="0"/>
            </a:endParaRPr>
          </a:p>
          <a:p>
            <a:r>
              <a:rPr lang="en-US" i="1" dirty="0">
                <a:effectLst/>
                <a:latin typeface="Helvetica" pitchFamily="2" charset="0"/>
              </a:rPr>
              <a:t>• Key Role Definitions, including the Incident Commander, Analyst, and Cross</a:t>
            </a:r>
            <a:r>
              <a:rPr lang="en-US" i="0" dirty="0">
                <a:effectLst/>
                <a:latin typeface="Helvetica" pitchFamily="2" charset="0"/>
              </a:rPr>
              <a:t> </a:t>
            </a:r>
            <a:r>
              <a:rPr lang="en-US" i="1" dirty="0">
                <a:effectLst/>
                <a:latin typeface="Helvetica" pitchFamily="2" charset="0"/>
              </a:rPr>
              <a:t>Functional Teams</a:t>
            </a:r>
            <a:endParaRPr lang="en-US" dirty="0">
              <a:effectLst/>
              <a:latin typeface="Helvetica" pitchFamily="2" charset="0"/>
            </a:endParaRPr>
          </a:p>
          <a:p>
            <a:r>
              <a:rPr lang="en-US" i="1" dirty="0">
                <a:effectLst/>
                <a:latin typeface="Helvetica" pitchFamily="2" charset="0"/>
              </a:rPr>
              <a:t>• Specific activities that define how the Incident Commander will request and coordinate the services of all teams</a:t>
            </a:r>
            <a:endParaRPr lang="en-US" dirty="0">
              <a:effectLst/>
              <a:latin typeface="Helvetica" pitchFamily="2" charset="0"/>
            </a:endParaRPr>
          </a:p>
          <a:p>
            <a:r>
              <a:rPr lang="en-US" i="1" dirty="0">
                <a:effectLst/>
                <a:latin typeface="Helvetica" pitchFamily="2" charset="0"/>
              </a:rPr>
              <a:t>• Develops and supports the POAM which documents and advances the incident response</a:t>
            </a:r>
          </a:p>
          <a:p>
            <a:endParaRPr lang="en-US" dirty="0">
              <a:effectLst/>
              <a:latin typeface="Helvetica" pitchFamily="2" charset="0"/>
            </a:endParaRPr>
          </a:p>
          <a:p>
            <a:r>
              <a:rPr lang="en-US" i="1" dirty="0">
                <a:effectLst/>
                <a:latin typeface="Helvetica" pitchFamily="2" charset="0"/>
              </a:rPr>
              <a:t>Summary of Goals</a:t>
            </a:r>
            <a:endParaRPr lang="en-US" dirty="0">
              <a:effectLst/>
              <a:latin typeface="Helvetica" pitchFamily="2" charset="0"/>
            </a:endParaRPr>
          </a:p>
          <a:p>
            <a:r>
              <a:rPr lang="en-US" i="1" dirty="0">
                <a:effectLst/>
                <a:latin typeface="Helvetica" pitchFamily="2" charset="0"/>
              </a:rPr>
              <a:t>• Provide a clear, actionable guide for responding to various types of incidents.</a:t>
            </a:r>
            <a:endParaRPr lang="en-US" dirty="0">
              <a:effectLst/>
              <a:latin typeface="Helvetica" pitchFamily="2" charset="0"/>
            </a:endParaRPr>
          </a:p>
          <a:p>
            <a:r>
              <a:rPr lang="en-US" i="1" dirty="0">
                <a:effectLst/>
                <a:latin typeface="Helvetica" pitchFamily="2" charset="0"/>
              </a:rPr>
              <a:t>• Ensure quick and effective instructions to teams as to role, and specific actions that can be taken</a:t>
            </a:r>
            <a:endParaRPr lang="en-US" dirty="0">
              <a:effectLst/>
              <a:latin typeface="Helvetica" pitchFamily="2" charset="0"/>
            </a:endParaRPr>
          </a:p>
          <a:p>
            <a:endParaRPr lang="en-US" i="1" dirty="0">
              <a:solidFill>
                <a:srgbClr val="FFFFFF"/>
              </a:solidFill>
              <a:effectLst/>
              <a:latin typeface="Helvetica" pitchFamily="2" charset="0"/>
            </a:endParaRPr>
          </a:p>
          <a:p>
            <a:r>
              <a:rPr lang="en-US" i="1" dirty="0">
                <a:effectLst/>
                <a:latin typeface="Helvetica" pitchFamily="2" charset="0"/>
              </a:rPr>
              <a:t>Key Questions</a:t>
            </a:r>
            <a:endParaRPr lang="en-US" dirty="0">
              <a:effectLst/>
              <a:latin typeface="Helvetica" pitchFamily="2" charset="0"/>
            </a:endParaRPr>
          </a:p>
          <a:p>
            <a:r>
              <a:rPr lang="en-US" i="1" dirty="0">
                <a:effectLst/>
                <a:latin typeface="Helvetica" pitchFamily="2" charset="0"/>
              </a:rPr>
              <a:t>• Does the playbook cover a wide range of potential incidents?</a:t>
            </a:r>
            <a:endParaRPr lang="en-US" dirty="0">
              <a:effectLst/>
              <a:latin typeface="Helvetica" pitchFamily="2" charset="0"/>
            </a:endParaRPr>
          </a:p>
          <a:p>
            <a:r>
              <a:rPr lang="en-US" i="1" dirty="0">
                <a:effectLst/>
                <a:latin typeface="Helvetica" pitchFamily="2" charset="0"/>
              </a:rPr>
              <a:t>• Are the roles and responsibilities clearly defined and understood?</a:t>
            </a:r>
            <a:endParaRPr lang="en-US" dirty="0">
              <a:effectLst/>
              <a:latin typeface="Helvetica" pitchFamily="2" charset="0"/>
            </a:endParaRPr>
          </a:p>
          <a:p>
            <a:r>
              <a:rPr lang="en-US" i="1" dirty="0">
                <a:effectLst/>
                <a:latin typeface="Helvetica" pitchFamily="2" charset="0"/>
              </a:rPr>
              <a:t>• Is there a clear process for incident detection, reporting, and assessment?</a:t>
            </a:r>
            <a:endParaRPr lang="en-US" dirty="0">
              <a:effectLst/>
              <a:latin typeface="Helvetica" pitchFamily="2" charset="0"/>
            </a:endParaRPr>
          </a:p>
          <a:p>
            <a:r>
              <a:rPr lang="en-US" i="1" dirty="0">
                <a:effectLst/>
                <a:latin typeface="Helvetica" pitchFamily="2" charset="0"/>
              </a:rPr>
              <a:t>• Are the response steps practical and actionable?</a:t>
            </a:r>
            <a:endParaRPr lang="en-US" dirty="0">
              <a:effectLst/>
              <a:latin typeface="Helvetica" pitchFamily="2" charset="0"/>
            </a:endParaRPr>
          </a:p>
          <a:p>
            <a:r>
              <a:rPr lang="en-US" i="1" dirty="0">
                <a:effectLst/>
                <a:latin typeface="Helvetica" pitchFamily="2" charset="0"/>
              </a:rPr>
              <a:t>• Does the playbook include protocols for communication, both internally and externally?</a:t>
            </a:r>
            <a:endParaRPr lang="en-US" dirty="0">
              <a:effectLst/>
              <a:latin typeface="Helvetica" pitchFamily="2" charset="0"/>
            </a:endParaRPr>
          </a:p>
          <a:p>
            <a:r>
              <a:rPr lang="en-US" i="1" dirty="0">
                <a:effectLst/>
                <a:latin typeface="Helvetica" pitchFamily="2" charset="0"/>
              </a:rPr>
              <a:t>• Are there procedures for post-incident analysis and reporting?</a:t>
            </a:r>
            <a:endParaRPr lang="en-US" dirty="0">
              <a:effectLst/>
              <a:latin typeface="Helvetica" pitchFamily="2" charset="0"/>
            </a:endParaRPr>
          </a:p>
          <a:p>
            <a:r>
              <a:rPr lang="en-US" i="1" dirty="0">
                <a:effectLst/>
                <a:latin typeface="Helvetica" pitchFamily="2" charset="0"/>
              </a:rPr>
              <a:t>• Does the playbook provide a framework for continual improvement based on incident data?</a:t>
            </a:r>
            <a:endParaRPr lang="en-US" dirty="0">
              <a:effectLst/>
              <a:latin typeface="Helvetica" pitchFamily="2" charset="0"/>
            </a:endParaRPr>
          </a:p>
          <a:p>
            <a:r>
              <a:rPr lang="en-US" i="1" dirty="0">
                <a:effectLst/>
                <a:latin typeface="Helvetica" pitchFamily="2" charset="0"/>
              </a:rPr>
              <a:t>• Are the tools and resources required for incident response identified and readily available?</a:t>
            </a:r>
            <a:endParaRPr lang="en-US" dirty="0">
              <a:effectLst/>
              <a:latin typeface="Helvetica" pitchFamily="2" charset="0"/>
            </a:endParaRPr>
          </a:p>
          <a:p>
            <a:r>
              <a:rPr lang="en-US" i="1" dirty="0">
                <a:effectLst/>
                <a:latin typeface="Helvetica" pitchFamily="2" charset="0"/>
              </a:rPr>
              <a:t>• Is there a clear linkage between the playbook procedures and the broader Incident Response Plan?</a:t>
            </a:r>
            <a:endParaRPr lang="en-US" dirty="0">
              <a:effectLst/>
              <a:latin typeface="Helvetica" pitchFamily="2" charset="0"/>
            </a:endParaRPr>
          </a:p>
          <a:p>
            <a:r>
              <a:rPr lang="en-US" i="1" dirty="0">
                <a:effectLst/>
                <a:latin typeface="Helvetica" pitchFamily="2" charset="0"/>
              </a:rPr>
              <a:t>• Does the playbook include considerations for legal, regulatory, and compliance aspects?</a:t>
            </a:r>
          </a:p>
          <a:p>
            <a:endParaRPr lang="en-US" dirty="0">
              <a:effectLst/>
              <a:latin typeface="Helvetica" pitchFamily="2" charset="0"/>
            </a:endParaRPr>
          </a:p>
          <a:p>
            <a:r>
              <a:rPr lang="en-US" i="1" dirty="0">
                <a:effectLst/>
                <a:latin typeface="Helvetica" pitchFamily="2" charset="0"/>
              </a:rPr>
              <a:t>The effectiveness of an Incident Response Playbook lies in its ability to operationalize the Incident Response Plan, guiding the organization through the complexities of incident management and ensuring resilience in the face of security threats.</a:t>
            </a:r>
            <a:endParaRPr lang="en-US" dirty="0">
              <a:effectLst/>
              <a:latin typeface="Helvetica" pitchFamily="2" charset="0"/>
            </a:endParaRPr>
          </a:p>
          <a:p>
            <a:endParaRPr lang="en-US" dirty="0"/>
          </a:p>
        </p:txBody>
      </p:sp>
      <p:sp>
        <p:nvSpPr>
          <p:cNvPr id="4" name="Slide Number Placeholder 3"/>
          <p:cNvSpPr>
            <a:spLocks noGrp="1"/>
          </p:cNvSpPr>
          <p:nvPr>
            <p:ph type="sldNum" sz="quarter" idx="5"/>
          </p:nvPr>
        </p:nvSpPr>
        <p:spPr/>
        <p:txBody>
          <a:bodyPr/>
          <a:lstStyle/>
          <a:p>
            <a:fld id="{2057AFC1-8CE6-E648-9E71-3BAFB54FBAA1}" type="slidenum">
              <a:rPr lang="en-US" smtClean="0"/>
              <a:t>12</a:t>
            </a:fld>
            <a:endParaRPr lang="en-US"/>
          </a:p>
        </p:txBody>
      </p:sp>
    </p:spTree>
    <p:extLst>
      <p:ext uri="{BB962C8B-B14F-4D97-AF65-F5344CB8AC3E}">
        <p14:creationId xmlns:p14="http://schemas.microsoft.com/office/powerpoint/2010/main" val="512164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latin typeface="Helvetica" pitchFamily="2" charset="0"/>
              </a:rPr>
              <a:t>Creating a Plan of Action and Milestone (POAM) is a structured approach to achieving</a:t>
            </a:r>
            <a:r>
              <a:rPr lang="en-US" i="0" dirty="0">
                <a:effectLst/>
                <a:latin typeface="Helvetica" pitchFamily="2" charset="0"/>
              </a:rPr>
              <a:t> </a:t>
            </a:r>
            <a:r>
              <a:rPr lang="en-US" i="1" dirty="0">
                <a:effectLst/>
                <a:latin typeface="Helvetica" pitchFamily="2" charset="0"/>
              </a:rPr>
              <a:t>specific goals within a defined timeframe. The purpose of a POAM is to outline the steps required to accomplish objectives, identify necessary resources, and set clear milestones for tracking progress. Here's a summary and key elements to include in a POAM:</a:t>
            </a:r>
          </a:p>
          <a:p>
            <a:endParaRPr lang="en-US" dirty="0">
              <a:effectLst/>
              <a:latin typeface="Helvetica" pitchFamily="2" charset="0"/>
            </a:endParaRPr>
          </a:p>
          <a:p>
            <a:r>
              <a:rPr lang="en-US" i="1" dirty="0">
                <a:effectLst/>
                <a:latin typeface="Helvetica" pitchFamily="2" charset="0"/>
              </a:rPr>
              <a:t>Summary</a:t>
            </a:r>
            <a:endParaRPr lang="en-US" dirty="0">
              <a:effectLst/>
              <a:latin typeface="Helvetica" pitchFamily="2" charset="0"/>
            </a:endParaRPr>
          </a:p>
          <a:p>
            <a:r>
              <a:rPr lang="en-US" i="1" dirty="0">
                <a:effectLst/>
                <a:latin typeface="Helvetica" pitchFamily="2" charset="0"/>
              </a:rPr>
              <a:t>• Objective Definition: Clearly define what you aim to achieve. This should be specific, measurable, achievable, relevant, and time-bound (SMART).</a:t>
            </a:r>
            <a:endParaRPr lang="en-US" dirty="0">
              <a:effectLst/>
              <a:latin typeface="Helvetica" pitchFamily="2" charset="0"/>
            </a:endParaRPr>
          </a:p>
          <a:p>
            <a:r>
              <a:rPr lang="en-US" i="1" dirty="0">
                <a:effectLst/>
                <a:latin typeface="Helvetica" pitchFamily="2" charset="0"/>
              </a:rPr>
              <a:t>• Resource Identification: List the resources (people, money, equipment, etc.) necessary to achieve the objectives.</a:t>
            </a:r>
            <a:endParaRPr lang="en-US" dirty="0">
              <a:effectLst/>
              <a:latin typeface="Helvetica" pitchFamily="2" charset="0"/>
            </a:endParaRPr>
          </a:p>
          <a:p>
            <a:r>
              <a:rPr lang="en-US" i="1" dirty="0">
                <a:effectLst/>
                <a:latin typeface="Helvetica" pitchFamily="2" charset="0"/>
              </a:rPr>
              <a:t>• Action Steps: Break down the objective into smaller, manageable tasks or action steps.</a:t>
            </a:r>
            <a:endParaRPr lang="en-US" dirty="0">
              <a:effectLst/>
              <a:latin typeface="Helvetica" pitchFamily="2" charset="0"/>
            </a:endParaRPr>
          </a:p>
          <a:p>
            <a:r>
              <a:rPr lang="en-US" i="1" dirty="0">
                <a:effectLst/>
                <a:latin typeface="Helvetica" pitchFamily="2" charset="0"/>
              </a:rPr>
              <a:t>• Timeline Establishment: Set a realistic timeline for each action step, including start and end dates.</a:t>
            </a:r>
            <a:endParaRPr lang="en-US" dirty="0">
              <a:effectLst/>
              <a:latin typeface="Helvetica" pitchFamily="2" charset="0"/>
            </a:endParaRPr>
          </a:p>
          <a:p>
            <a:r>
              <a:rPr lang="en-US" i="1" dirty="0">
                <a:effectLst/>
                <a:latin typeface="Helvetica" pitchFamily="2" charset="0"/>
              </a:rPr>
              <a:t>• Milestone Creation: Establish key milestones that act as checkpoints to track progress towards the objective.</a:t>
            </a:r>
            <a:endParaRPr lang="en-US" dirty="0">
              <a:effectLst/>
              <a:latin typeface="Helvetica" pitchFamily="2" charset="0"/>
            </a:endParaRPr>
          </a:p>
          <a:p>
            <a:r>
              <a:rPr lang="en-US" i="1" dirty="0">
                <a:effectLst/>
                <a:latin typeface="Helvetica" pitchFamily="2" charset="0"/>
              </a:rPr>
              <a:t>• Responsibility Assignment: Assign specific tasks to individuals or teams, making sure everyone knows their roles and responsibilities.</a:t>
            </a:r>
          </a:p>
          <a:p>
            <a:endParaRPr lang="en-US" dirty="0">
              <a:effectLst/>
              <a:latin typeface="Helvetica" pitchFamily="2" charset="0"/>
            </a:endParaRPr>
          </a:p>
          <a:p>
            <a:r>
              <a:rPr lang="en-US" i="1" dirty="0">
                <a:solidFill>
                  <a:srgbClr val="FFFFFF"/>
                </a:solidFill>
                <a:effectLst/>
                <a:latin typeface="Helvetica" pitchFamily="2" charset="0"/>
              </a:rPr>
              <a:t>Action Steps</a:t>
            </a:r>
            <a:endParaRPr lang="en-US" dirty="0">
              <a:solidFill>
                <a:srgbClr val="FFFFFF"/>
              </a:solidFill>
              <a:effectLst/>
              <a:latin typeface="Helvetica" pitchFamily="2" charset="0"/>
            </a:endParaRPr>
          </a:p>
          <a:p>
            <a:r>
              <a:rPr lang="en-US" i="1" dirty="0">
                <a:solidFill>
                  <a:srgbClr val="FFFFFF"/>
                </a:solidFill>
                <a:effectLst/>
                <a:latin typeface="Helvetica" pitchFamily="2" charset="0"/>
              </a:rPr>
              <a:t>• Timeline and Milestones</a:t>
            </a:r>
            <a:endParaRPr lang="en-US" dirty="0">
              <a:solidFill>
                <a:srgbClr val="FFFFFF"/>
              </a:solidFill>
              <a:effectLst/>
              <a:latin typeface="Helvetica" pitchFamily="2" charset="0"/>
            </a:endParaRPr>
          </a:p>
          <a:p>
            <a:r>
              <a:rPr lang="en-US" i="1" dirty="0">
                <a:solidFill>
                  <a:srgbClr val="FFFFFF"/>
                </a:solidFill>
                <a:effectLst/>
                <a:latin typeface="Helvetica" pitchFamily="2" charset="0"/>
              </a:rPr>
              <a:t>• Risk Assessment and Mitigations</a:t>
            </a:r>
            <a:endParaRPr lang="en-US" dirty="0">
              <a:solidFill>
                <a:srgbClr val="FFFFFF"/>
              </a:solidFill>
              <a:effectLst/>
              <a:latin typeface="Helvetica" pitchFamily="2" charset="0"/>
            </a:endParaRPr>
          </a:p>
          <a:p>
            <a:r>
              <a:rPr lang="en-US" i="1" dirty="0">
                <a:solidFill>
                  <a:srgbClr val="FFFFFF"/>
                </a:solidFill>
                <a:effectLst/>
                <a:latin typeface="Helvetica" pitchFamily="2" charset="0"/>
              </a:rPr>
              <a:t>• Progress Notes</a:t>
            </a:r>
            <a:endParaRPr lang="en-US" dirty="0">
              <a:solidFill>
                <a:srgbClr val="FFFFFF"/>
              </a:solidFill>
              <a:effectLst/>
              <a:latin typeface="Helvetica" pitchFamily="2" charset="0"/>
            </a:endParaRPr>
          </a:p>
          <a:p>
            <a:r>
              <a:rPr lang="en-US" i="1" dirty="0">
                <a:effectLst/>
                <a:latin typeface="Helvetica" pitchFamily="2" charset="0"/>
              </a:rPr>
              <a:t>• Risk Assessment and Mitigation: Identify potential risks or obstacles and plan how to address them.</a:t>
            </a:r>
            <a:endParaRPr lang="en-US" dirty="0">
              <a:effectLst/>
              <a:latin typeface="Helvetica" pitchFamily="2" charset="0"/>
            </a:endParaRPr>
          </a:p>
          <a:p>
            <a:r>
              <a:rPr lang="en-US" i="1" dirty="0">
                <a:effectLst/>
                <a:latin typeface="Helvetica" pitchFamily="2" charset="0"/>
              </a:rPr>
              <a:t>• Progress Monitoring and Adjustment: Regularly review progress, update the POAM as necessary, and make adjustments to stay on track.</a:t>
            </a:r>
            <a:endParaRPr lang="en-US" dirty="0">
              <a:effectLst/>
              <a:latin typeface="Helvetica" pitchFamily="2" charset="0"/>
            </a:endParaRPr>
          </a:p>
          <a:p>
            <a:r>
              <a:rPr lang="en-US" i="1" dirty="0">
                <a:effectLst/>
                <a:latin typeface="Helvetica" pitchFamily="2" charset="0"/>
              </a:rPr>
              <a:t>• Final Evaluation: Assess the overall success of the project upon completion and identify lessons learned for future endeavors.</a:t>
            </a:r>
          </a:p>
          <a:p>
            <a:endParaRPr lang="en-US" dirty="0">
              <a:effectLst/>
              <a:latin typeface="Helvetica" pitchFamily="2" charset="0"/>
            </a:endParaRPr>
          </a:p>
          <a:p>
            <a:r>
              <a:rPr lang="en-US" i="1" dirty="0">
                <a:effectLst/>
                <a:latin typeface="Helvetica" pitchFamily="2" charset="0"/>
              </a:rPr>
              <a:t>Key Questions</a:t>
            </a:r>
            <a:endParaRPr lang="en-US" dirty="0">
              <a:effectLst/>
              <a:latin typeface="Helvetica" pitchFamily="2" charset="0"/>
            </a:endParaRPr>
          </a:p>
          <a:p>
            <a:r>
              <a:rPr lang="en-US" i="1" dirty="0">
                <a:effectLst/>
                <a:latin typeface="Helvetica" pitchFamily="2" charset="0"/>
              </a:rPr>
              <a:t>• Is the objective SMART? (Specific, Measurable, Achievable, Relevant, Time-bound)</a:t>
            </a:r>
            <a:endParaRPr lang="en-US" dirty="0">
              <a:effectLst/>
              <a:latin typeface="Helvetica" pitchFamily="2" charset="0"/>
            </a:endParaRPr>
          </a:p>
          <a:p>
            <a:r>
              <a:rPr lang="en-US" i="1" dirty="0">
                <a:effectLst/>
                <a:latin typeface="Helvetica" pitchFamily="2" charset="0"/>
              </a:rPr>
              <a:t>• Are the required resources clearly identified and available?</a:t>
            </a:r>
            <a:endParaRPr lang="en-US" dirty="0">
              <a:effectLst/>
              <a:latin typeface="Helvetica" pitchFamily="2" charset="0"/>
            </a:endParaRPr>
          </a:p>
          <a:p>
            <a:r>
              <a:rPr lang="en-US" i="1" dirty="0">
                <a:effectLst/>
                <a:latin typeface="Helvetica" pitchFamily="2" charset="0"/>
              </a:rPr>
              <a:t>• Are the action steps practical and broken down into manageable tasks?</a:t>
            </a:r>
            <a:endParaRPr lang="en-US" dirty="0">
              <a:effectLst/>
              <a:latin typeface="Helvetica" pitchFamily="2" charset="0"/>
            </a:endParaRPr>
          </a:p>
          <a:p>
            <a:r>
              <a:rPr lang="en-US" i="1" dirty="0">
                <a:effectLst/>
                <a:latin typeface="Helvetica" pitchFamily="2" charset="0"/>
              </a:rPr>
              <a:t>• Is the timeline realistic and does it include buffer periods for unforeseen delays?</a:t>
            </a:r>
            <a:endParaRPr lang="en-US" dirty="0">
              <a:effectLst/>
              <a:latin typeface="Helvetica" pitchFamily="2" charset="0"/>
            </a:endParaRPr>
          </a:p>
          <a:p>
            <a:r>
              <a:rPr lang="en-US" i="1" dirty="0">
                <a:effectLst/>
                <a:latin typeface="Helvetica" pitchFamily="2" charset="0"/>
              </a:rPr>
              <a:t>• Do the milestones effectively measure progress towards the objective?</a:t>
            </a:r>
            <a:endParaRPr lang="en-US" dirty="0">
              <a:effectLst/>
              <a:latin typeface="Helvetica" pitchFamily="2" charset="0"/>
            </a:endParaRPr>
          </a:p>
          <a:p>
            <a:r>
              <a:rPr lang="en-US" i="1" dirty="0">
                <a:effectLst/>
                <a:latin typeface="Helvetica" pitchFamily="2" charset="0"/>
              </a:rPr>
              <a:t>• Are responsibilities clearly assigned and understood by all team members?</a:t>
            </a:r>
            <a:endParaRPr lang="en-US" dirty="0">
              <a:effectLst/>
              <a:latin typeface="Helvetica" pitchFamily="2" charset="0"/>
            </a:endParaRPr>
          </a:p>
          <a:p>
            <a:r>
              <a:rPr lang="en-US" i="1" dirty="0">
                <a:effectLst/>
                <a:latin typeface="Helvetica" pitchFamily="2" charset="0"/>
              </a:rPr>
              <a:t>• Have potential risks been identified and mitigation plans put in place?</a:t>
            </a:r>
            <a:endParaRPr lang="en-US" dirty="0">
              <a:effectLst/>
              <a:latin typeface="Helvetica" pitchFamily="2" charset="0"/>
            </a:endParaRPr>
          </a:p>
          <a:p>
            <a:r>
              <a:rPr lang="en-US" i="1" dirty="0">
                <a:effectLst/>
                <a:latin typeface="Helvetica" pitchFamily="2" charset="0"/>
              </a:rPr>
              <a:t>• Is there a robust system for monitoring progress and addressing issues promptly?</a:t>
            </a:r>
            <a:endParaRPr lang="en-US" dirty="0">
              <a:effectLst/>
              <a:latin typeface="Helvetica" pitchFamily="2" charset="0"/>
            </a:endParaRPr>
          </a:p>
          <a:p>
            <a:r>
              <a:rPr lang="en-US" i="1" dirty="0">
                <a:effectLst/>
                <a:latin typeface="Helvetica" pitchFamily="2" charset="0"/>
              </a:rPr>
              <a:t>• Are there procedures for making adjustments to the plan as needed?</a:t>
            </a:r>
            <a:endParaRPr lang="en-US" dirty="0">
              <a:effectLst/>
              <a:latin typeface="Helvetica" pitchFamily="2" charset="0"/>
            </a:endParaRPr>
          </a:p>
          <a:p>
            <a:r>
              <a:rPr lang="en-US" i="1" dirty="0">
                <a:effectLst/>
                <a:latin typeface="Helvetica" pitchFamily="2" charset="0"/>
              </a:rPr>
              <a:t>• How will the success of the project be evaluated and what are the criteria for success?</a:t>
            </a:r>
          </a:p>
          <a:p>
            <a:endParaRPr lang="en-US" dirty="0">
              <a:effectLst/>
              <a:latin typeface="Helvetica" pitchFamily="2" charset="0"/>
            </a:endParaRPr>
          </a:p>
          <a:p>
            <a:r>
              <a:rPr lang="en-US" i="1" dirty="0">
                <a:effectLst/>
                <a:latin typeface="Helvetica" pitchFamily="2" charset="0"/>
              </a:rPr>
              <a:t>A well-constructed POAM not only guides the project through its lifecycle but also ensures alignment with strategic objectives, effective resource utilization, and adaptability to changes and challenges.</a:t>
            </a:r>
            <a:endParaRPr lang="en-US" dirty="0">
              <a:effectLst/>
              <a:latin typeface="Helvetica" pitchFamily="2" charset="0"/>
            </a:endParaRPr>
          </a:p>
        </p:txBody>
      </p:sp>
      <p:sp>
        <p:nvSpPr>
          <p:cNvPr id="4" name="Slide Number Placeholder 3"/>
          <p:cNvSpPr>
            <a:spLocks noGrp="1"/>
          </p:cNvSpPr>
          <p:nvPr>
            <p:ph type="sldNum" sz="quarter" idx="5"/>
          </p:nvPr>
        </p:nvSpPr>
        <p:spPr/>
        <p:txBody>
          <a:bodyPr/>
          <a:lstStyle/>
          <a:p>
            <a:fld id="{2057AFC1-8CE6-E648-9E71-3BAFB54FBAA1}" type="slidenum">
              <a:rPr lang="en-US" smtClean="0"/>
              <a:t>13</a:t>
            </a:fld>
            <a:endParaRPr lang="en-US"/>
          </a:p>
        </p:txBody>
      </p:sp>
    </p:spTree>
    <p:extLst>
      <p:ext uri="{BB962C8B-B14F-4D97-AF65-F5344CB8AC3E}">
        <p14:creationId xmlns:p14="http://schemas.microsoft.com/office/powerpoint/2010/main" val="125349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latin typeface="Helvetica" pitchFamily="2" charset="0"/>
              </a:rPr>
              <a:t>Cybersecurity incident root cause analysis (RCA) is a deep dive into understanding the fundamental reasons why a particular security breach or incident occurred. The goal is to not just address the symptoms of the breach, but to uncover and resolve underlying issues to prevent future incidents. This process involves a thorough examination of the incident, typically following a structured methodology to identify both the technical causes and the human or process-related factors that led to the incident. RCA is essential for improving an organization's security posture and resilience against cyber threats.</a:t>
            </a:r>
          </a:p>
          <a:p>
            <a:endParaRPr lang="en-US" dirty="0">
              <a:effectLst/>
              <a:latin typeface="Helvetica" pitchFamily="2" charset="0"/>
            </a:endParaRPr>
          </a:p>
          <a:p>
            <a:r>
              <a:rPr lang="en-US" i="1" dirty="0">
                <a:effectLst/>
                <a:latin typeface="Helvetica" pitchFamily="2" charset="0"/>
              </a:rPr>
              <a:t>Key Points:</a:t>
            </a:r>
            <a:endParaRPr lang="en-US" dirty="0">
              <a:effectLst/>
              <a:latin typeface="Helvetica" pitchFamily="2" charset="0"/>
            </a:endParaRPr>
          </a:p>
          <a:p>
            <a:r>
              <a:rPr lang="en-US" i="1" dirty="0">
                <a:effectLst/>
                <a:latin typeface="Helvetica" pitchFamily="2" charset="0"/>
              </a:rPr>
              <a:t>• Identification: Accurately identifying and describing the cybersecurity incident, including its scope and impact.</a:t>
            </a:r>
            <a:endParaRPr lang="en-US" dirty="0">
              <a:effectLst/>
              <a:latin typeface="Helvetica" pitchFamily="2" charset="0"/>
            </a:endParaRPr>
          </a:p>
          <a:p>
            <a:r>
              <a:rPr lang="en-US" i="1" dirty="0">
                <a:effectLst/>
                <a:latin typeface="Helvetica" pitchFamily="2" charset="0"/>
              </a:rPr>
              <a:t>• Timeline Reconstruction: Establishing a timeline of events leading up to, during, and after the incident to understand the sequence of actions.</a:t>
            </a:r>
            <a:endParaRPr lang="en-US" dirty="0">
              <a:effectLst/>
              <a:latin typeface="Helvetica" pitchFamily="2" charset="0"/>
            </a:endParaRPr>
          </a:p>
          <a:p>
            <a:r>
              <a:rPr lang="en-US" i="1" dirty="0">
                <a:effectLst/>
                <a:latin typeface="Helvetica" pitchFamily="2" charset="0"/>
              </a:rPr>
              <a:t>• Technical Analysis: Examining the technical aspects of the incident, such as vulnerabilities exploited, malware used, or system failures.</a:t>
            </a:r>
            <a:endParaRPr lang="en-US" dirty="0">
              <a:effectLst/>
              <a:latin typeface="Helvetica" pitchFamily="2" charset="0"/>
            </a:endParaRPr>
          </a:p>
          <a:p>
            <a:r>
              <a:rPr lang="en-US" i="1" dirty="0">
                <a:effectLst/>
                <a:latin typeface="Helvetica" pitchFamily="2" charset="0"/>
              </a:rPr>
              <a:t>• Human Factors: Assessing any human elements, including errors, oversights, or actions that may have contributed to the incident.</a:t>
            </a:r>
            <a:endParaRPr lang="en-US" dirty="0">
              <a:effectLst/>
              <a:latin typeface="Helvetica" pitchFamily="2" charset="0"/>
            </a:endParaRPr>
          </a:p>
          <a:p>
            <a:r>
              <a:rPr lang="en-US" i="1" dirty="0">
                <a:effectLst/>
                <a:latin typeface="Helvetica" pitchFamily="2" charset="0"/>
              </a:rPr>
              <a:t>• Process and Controls Review: Evaluating the adequacy of existing processes and controls that should have prevented the incident.</a:t>
            </a:r>
            <a:endParaRPr lang="en-US" dirty="0">
              <a:effectLst/>
              <a:latin typeface="Helvetica" pitchFamily="2" charset="0"/>
            </a:endParaRPr>
          </a:p>
          <a:p>
            <a:r>
              <a:rPr lang="en-US" i="1" dirty="0">
                <a:effectLst/>
                <a:latin typeface="Helvetica" pitchFamily="2" charset="0"/>
              </a:rPr>
              <a:t>• Environment and Context: Considering external factors such as the current threat landscape or relevant industry trends that could have influenced the incident.</a:t>
            </a:r>
            <a:endParaRPr lang="en-US" dirty="0">
              <a:effectLst/>
              <a:latin typeface="Helvetica" pitchFamily="2" charset="0"/>
            </a:endParaRPr>
          </a:p>
          <a:p>
            <a:endParaRPr lang="en-US" i="1" dirty="0">
              <a:solidFill>
                <a:srgbClr val="FFFFFF"/>
              </a:solidFill>
              <a:effectLst/>
              <a:latin typeface="Helvetica" pitchFamily="2" charset="0"/>
            </a:endParaRPr>
          </a:p>
          <a:p>
            <a:r>
              <a:rPr lang="en-US" i="1" dirty="0">
                <a:effectLst/>
                <a:latin typeface="Helvetica" pitchFamily="2" charset="0"/>
              </a:rPr>
              <a:t>Key Questions:</a:t>
            </a:r>
            <a:endParaRPr lang="en-US" dirty="0">
              <a:effectLst/>
              <a:latin typeface="Helvetica" pitchFamily="2" charset="0"/>
            </a:endParaRPr>
          </a:p>
          <a:p>
            <a:r>
              <a:rPr lang="en-US" i="1" dirty="0">
                <a:effectLst/>
                <a:latin typeface="Helvetica" pitchFamily="2" charset="0"/>
              </a:rPr>
              <a:t>• What specific vulnerabilities or failures allowed the incident to occur?</a:t>
            </a:r>
            <a:endParaRPr lang="en-US" dirty="0">
              <a:effectLst/>
              <a:latin typeface="Helvetica" pitchFamily="2" charset="0"/>
            </a:endParaRPr>
          </a:p>
          <a:p>
            <a:r>
              <a:rPr lang="en-US" i="1" dirty="0">
                <a:effectLst/>
                <a:latin typeface="Helvetica" pitchFamily="2" charset="0"/>
              </a:rPr>
              <a:t>• Were there any warning signs or precursors that were missed?</a:t>
            </a:r>
            <a:endParaRPr lang="en-US" dirty="0">
              <a:effectLst/>
              <a:latin typeface="Helvetica" pitchFamily="2" charset="0"/>
            </a:endParaRPr>
          </a:p>
          <a:p>
            <a:r>
              <a:rPr lang="en-US" i="1" dirty="0">
                <a:effectLst/>
                <a:latin typeface="Helvetica" pitchFamily="2" charset="0"/>
              </a:rPr>
              <a:t>• What sequence of events led to the incident?</a:t>
            </a:r>
            <a:endParaRPr lang="en-US" dirty="0">
              <a:effectLst/>
              <a:latin typeface="Helvetica" pitchFamily="2" charset="0"/>
            </a:endParaRPr>
          </a:p>
          <a:p>
            <a:r>
              <a:rPr lang="en-US" i="1" dirty="0">
                <a:effectLst/>
                <a:latin typeface="Helvetica" pitchFamily="2" charset="0"/>
              </a:rPr>
              <a:t>• Which processes, policies, or controls failed or were absent?</a:t>
            </a:r>
            <a:endParaRPr lang="en-US" dirty="0">
              <a:effectLst/>
              <a:latin typeface="Helvetica" pitchFamily="2" charset="0"/>
            </a:endParaRPr>
          </a:p>
          <a:p>
            <a:r>
              <a:rPr lang="en-US" i="1" dirty="0">
                <a:effectLst/>
                <a:latin typeface="Helvetica" pitchFamily="2" charset="0"/>
              </a:rPr>
              <a:t>• Who was involved, and what were the human factors contributing to the incident?</a:t>
            </a:r>
            <a:endParaRPr lang="en-US" dirty="0">
              <a:effectLst/>
              <a:latin typeface="Helvetica" pitchFamily="2" charset="0"/>
            </a:endParaRPr>
          </a:p>
          <a:p>
            <a:r>
              <a:rPr lang="en-US" i="1" dirty="0">
                <a:effectLst/>
                <a:latin typeface="Helvetica" pitchFamily="2" charset="0"/>
              </a:rPr>
              <a:t>• How did the organizational culture or environment play a role in the incident?</a:t>
            </a:r>
            <a:endParaRPr lang="en-US" dirty="0">
              <a:effectLst/>
              <a:latin typeface="Helvetica" pitchFamily="2" charset="0"/>
            </a:endParaRPr>
          </a:p>
          <a:p>
            <a:r>
              <a:rPr lang="en-US" i="1" dirty="0">
                <a:effectLst/>
                <a:latin typeface="Helvetica" pitchFamily="2" charset="0"/>
              </a:rPr>
              <a:t>• What can be learned from this incident, and how can we prevent similar incidents in the future?</a:t>
            </a:r>
          </a:p>
          <a:p>
            <a:endParaRPr lang="en-US" dirty="0">
              <a:effectLst/>
              <a:latin typeface="Helvetica" pitchFamily="2" charset="0"/>
            </a:endParaRPr>
          </a:p>
          <a:p>
            <a:r>
              <a:rPr lang="en-US" i="1" dirty="0">
                <a:effectLst/>
                <a:latin typeface="Helvetica" pitchFamily="2" charset="0"/>
              </a:rPr>
              <a:t>Root cause analysis is critical for closing security gaps and enhancing an organization’s defenses, ensuring that measures are taken not only to correct the immediate issue but also to prevent recurrence.</a:t>
            </a:r>
          </a:p>
          <a:p>
            <a:endParaRPr lang="en-US" dirty="0">
              <a:effectLst/>
              <a:latin typeface="Helvetica" pitchFamily="2" charset="0"/>
            </a:endParaRPr>
          </a:p>
          <a:p>
            <a:r>
              <a:rPr lang="en-US" i="1" dirty="0">
                <a:effectLst/>
                <a:latin typeface="Helvetica" pitchFamily="2" charset="0"/>
              </a:rPr>
              <a:t>NOTE: This should not become a public document. It will contain sensitive information that is not necessary to disclose.</a:t>
            </a:r>
            <a:endParaRPr lang="en-US" dirty="0">
              <a:effectLst/>
              <a:latin typeface="Helvetica" pitchFamily="2" charset="0"/>
            </a:endParaRPr>
          </a:p>
        </p:txBody>
      </p:sp>
      <p:sp>
        <p:nvSpPr>
          <p:cNvPr id="4" name="Slide Number Placeholder 3"/>
          <p:cNvSpPr>
            <a:spLocks noGrp="1"/>
          </p:cNvSpPr>
          <p:nvPr>
            <p:ph type="sldNum" sz="quarter" idx="5"/>
          </p:nvPr>
        </p:nvSpPr>
        <p:spPr/>
        <p:txBody>
          <a:bodyPr/>
          <a:lstStyle/>
          <a:p>
            <a:fld id="{2057AFC1-8CE6-E648-9E71-3BAFB54FBAA1}" type="slidenum">
              <a:rPr lang="en-US" smtClean="0"/>
              <a:t>14</a:t>
            </a:fld>
            <a:endParaRPr lang="en-US"/>
          </a:p>
        </p:txBody>
      </p:sp>
    </p:spTree>
    <p:extLst>
      <p:ext uri="{BB962C8B-B14F-4D97-AF65-F5344CB8AC3E}">
        <p14:creationId xmlns:p14="http://schemas.microsoft.com/office/powerpoint/2010/main" val="3435160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8/24/24</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55748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8/24/24</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48932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8/24/24</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8503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8/24/24</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04995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8/24/24</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89707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8/24/24</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04380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8/24/24</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53898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8/24/24</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924669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8/24/24</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49753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8/24/24</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1673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8/24/24</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52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8/24/24</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20" name="Picture 19" descr="A white helmet with a black background&#10;&#10;Description automatically generated">
            <a:extLst>
              <a:ext uri="{FF2B5EF4-FFF2-40B4-BE49-F238E27FC236}">
                <a16:creationId xmlns:a16="http://schemas.microsoft.com/office/drawing/2014/main" id="{E9F68301-0465-7D7F-3DEF-DFA7703386B0}"/>
              </a:ext>
            </a:extLst>
          </p:cNvPr>
          <p:cNvPicPr>
            <a:picLocks noChangeAspect="1"/>
          </p:cNvPicPr>
          <p:nvPr userDrawn="1"/>
        </p:nvPicPr>
        <p:blipFill>
          <a:blip r:embed="rId13"/>
          <a:stretch>
            <a:fillRect/>
          </a:stretch>
        </p:blipFill>
        <p:spPr>
          <a:xfrm>
            <a:off x="28340" y="6432279"/>
            <a:ext cx="347925" cy="347925"/>
          </a:xfrm>
          <a:prstGeom prst="rect">
            <a:avLst/>
          </a:prstGeom>
        </p:spPr>
      </p:pic>
      <p:pic>
        <p:nvPicPr>
          <p:cNvPr id="22" name="Graphic 21">
            <a:extLst>
              <a:ext uri="{FF2B5EF4-FFF2-40B4-BE49-F238E27FC236}">
                <a16:creationId xmlns:a16="http://schemas.microsoft.com/office/drawing/2014/main" id="{8D7A45B8-6795-627D-526C-C085461236E3}"/>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1750233" y="6442903"/>
            <a:ext cx="357947" cy="365125"/>
          </a:xfrm>
          <a:prstGeom prst="rect">
            <a:avLst/>
          </a:prstGeom>
        </p:spPr>
      </p:pic>
    </p:spTree>
    <p:extLst>
      <p:ext uri="{BB962C8B-B14F-4D97-AF65-F5344CB8AC3E}">
        <p14:creationId xmlns:p14="http://schemas.microsoft.com/office/powerpoint/2010/main" val="3758563433"/>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6" r:id="rId6"/>
    <p:sldLayoutId id="2147483821" r:id="rId7"/>
    <p:sldLayoutId id="2147483822" r:id="rId8"/>
    <p:sldLayoutId id="2147483823" r:id="rId9"/>
    <p:sldLayoutId id="2147483825" r:id="rId10"/>
    <p:sldLayoutId id="2147483824" r:id="rId11"/>
  </p:sldLayoutIdLst>
  <p:hf sldNum="0" hdr="0" ftr="0" dt="0"/>
  <p:txStyles>
    <p:titleStyle>
      <a:lvl1pPr algn="l" defTabSz="914400" rtl="0" eaLnBrk="1" latinLnBrk="0" hangingPunct="1">
        <a:lnSpc>
          <a:spcPct val="90000"/>
        </a:lnSpc>
        <a:spcBef>
          <a:spcPct val="0"/>
        </a:spcBef>
        <a:buNone/>
        <a:defRPr sz="42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2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3.svg"/><Relationship Id="rId4" Type="http://schemas.openxmlformats.org/officeDocument/2006/relationships/diagramQuickStyle" Target="../diagrams/quickStyle1.xml"/><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3" Type="http://schemas.openxmlformats.org/officeDocument/2006/relationships/image" Target="../media/image2.png"/><Relationship Id="rId7" Type="http://schemas.openxmlformats.org/officeDocument/2006/relationships/diagramQuickStyle" Target="../diagrams/quickStyle2.xml"/><Relationship Id="rId12" Type="http://schemas.openxmlformats.org/officeDocument/2006/relationships/diagramQuickStyle" Target="../diagrams/quickStyle3.xml"/><Relationship Id="rId2" Type="http://schemas.openxmlformats.org/officeDocument/2006/relationships/image" Target="../media/image1.png"/><Relationship Id="rId16" Type="http://schemas.openxmlformats.org/officeDocument/2006/relationships/image" Target="../media/image7.emf"/><Relationship Id="rId1" Type="http://schemas.openxmlformats.org/officeDocument/2006/relationships/slideLayout" Target="../slideLayouts/slideLayout7.xml"/><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5" Type="http://schemas.openxmlformats.org/officeDocument/2006/relationships/image" Target="../media/image6.emf"/><Relationship Id="rId10" Type="http://schemas.openxmlformats.org/officeDocument/2006/relationships/diagramData" Target="../diagrams/data3.xml"/><Relationship Id="rId4" Type="http://schemas.openxmlformats.org/officeDocument/2006/relationships/image" Target="../media/image3.svg"/><Relationship Id="rId9" Type="http://schemas.microsoft.com/office/2007/relationships/diagramDrawing" Target="../diagrams/drawing2.xml"/><Relationship Id="rId14" Type="http://schemas.microsoft.com/office/2007/relationships/diagramDrawing" Target="../diagrams/drawing3.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1.png"/><Relationship Id="rId7" Type="http://schemas.openxmlformats.org/officeDocument/2006/relationships/diagramLayout" Target="../diagrams/layout4.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4.xml"/><Relationship Id="rId5" Type="http://schemas.openxmlformats.org/officeDocument/2006/relationships/image" Target="../media/image3.svg"/><Relationship Id="rId10" Type="http://schemas.microsoft.com/office/2007/relationships/diagramDrawing" Target="../diagrams/drawing4.xml"/><Relationship Id="rId4" Type="http://schemas.openxmlformats.org/officeDocument/2006/relationships/image" Target="../media/image2.png"/><Relationship Id="rId9" Type="http://schemas.openxmlformats.org/officeDocument/2006/relationships/diagramColors" Target="../diagrams/colors4.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1.png"/><Relationship Id="rId7" Type="http://schemas.openxmlformats.org/officeDocument/2006/relationships/diagramLayout" Target="../diagrams/layout5.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Data" Target="../diagrams/data5.xml"/><Relationship Id="rId5" Type="http://schemas.openxmlformats.org/officeDocument/2006/relationships/image" Target="../media/image3.svg"/><Relationship Id="rId10" Type="http://schemas.microsoft.com/office/2007/relationships/diagramDrawing" Target="../diagrams/drawing5.xml"/><Relationship Id="rId4" Type="http://schemas.openxmlformats.org/officeDocument/2006/relationships/image" Target="../media/image2.png"/><Relationship Id="rId9" Type="http://schemas.openxmlformats.org/officeDocument/2006/relationships/diagramColors" Target="../diagrams/colors5.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1.png"/><Relationship Id="rId7" Type="http://schemas.openxmlformats.org/officeDocument/2006/relationships/diagramLayout" Target="../diagrams/layout6.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Data" Target="../diagrams/data6.xml"/><Relationship Id="rId5" Type="http://schemas.openxmlformats.org/officeDocument/2006/relationships/image" Target="../media/image3.svg"/><Relationship Id="rId10" Type="http://schemas.microsoft.com/office/2007/relationships/diagramDrawing" Target="../diagrams/drawing6.xml"/><Relationship Id="rId4" Type="http://schemas.openxmlformats.org/officeDocument/2006/relationships/image" Target="../media/image2.png"/><Relationship Id="rId9" Type="http://schemas.openxmlformats.org/officeDocument/2006/relationships/diagramColors" Target="../diagrams/colors6.xml"/></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1.png"/><Relationship Id="rId7" Type="http://schemas.openxmlformats.org/officeDocument/2006/relationships/diagramLayout" Target="../diagrams/layout7.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Data" Target="../diagrams/data7.xml"/><Relationship Id="rId5" Type="http://schemas.openxmlformats.org/officeDocument/2006/relationships/image" Target="../media/image3.svg"/><Relationship Id="rId10" Type="http://schemas.microsoft.com/office/2007/relationships/diagramDrawing" Target="../diagrams/drawing7.xml"/><Relationship Id="rId4" Type="http://schemas.openxmlformats.org/officeDocument/2006/relationships/image" Target="../media/image2.png"/><Relationship Id="rId9" Type="http://schemas.openxmlformats.org/officeDocument/2006/relationships/diagramColors" Target="../diagrams/colors7.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1.png"/><Relationship Id="rId7" Type="http://schemas.openxmlformats.org/officeDocument/2006/relationships/diagramLayout" Target="../diagrams/layout8.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Data" Target="../diagrams/data8.xml"/><Relationship Id="rId5" Type="http://schemas.openxmlformats.org/officeDocument/2006/relationships/image" Target="../media/image3.svg"/><Relationship Id="rId10" Type="http://schemas.microsoft.com/office/2007/relationships/diagramDrawing" Target="../diagrams/drawing8.xml"/><Relationship Id="rId4" Type="http://schemas.openxmlformats.org/officeDocument/2006/relationships/image" Target="../media/image2.png"/><Relationship Id="rId9" Type="http://schemas.openxmlformats.org/officeDocument/2006/relationships/diagramColors" Target="../diagrams/colors8.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1.png"/><Relationship Id="rId7" Type="http://schemas.openxmlformats.org/officeDocument/2006/relationships/diagramLayout" Target="../diagrams/layout9.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Data" Target="../diagrams/data9.xml"/><Relationship Id="rId5" Type="http://schemas.openxmlformats.org/officeDocument/2006/relationships/image" Target="../media/image3.svg"/><Relationship Id="rId10" Type="http://schemas.microsoft.com/office/2007/relationships/diagramDrawing" Target="../diagrams/drawing9.xml"/><Relationship Id="rId4" Type="http://schemas.openxmlformats.org/officeDocument/2006/relationships/image" Target="../media/image2.png"/><Relationship Id="rId9" Type="http://schemas.openxmlformats.org/officeDocument/2006/relationships/diagramColors" Target="../diagrams/colors9.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1.png"/><Relationship Id="rId7" Type="http://schemas.openxmlformats.org/officeDocument/2006/relationships/diagramLayout" Target="../diagrams/layout10.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Data" Target="../diagrams/data10.xml"/><Relationship Id="rId5" Type="http://schemas.openxmlformats.org/officeDocument/2006/relationships/image" Target="../media/image3.svg"/><Relationship Id="rId10" Type="http://schemas.microsoft.com/office/2007/relationships/diagramDrawing" Target="../diagrams/drawing10.xml"/><Relationship Id="rId4" Type="http://schemas.openxmlformats.org/officeDocument/2006/relationships/image" Target="../media/image2.png"/><Relationship Id="rId9" Type="http://schemas.openxmlformats.org/officeDocument/2006/relationships/diagramColors" Target="../diagrams/colors10.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1.png"/><Relationship Id="rId7" Type="http://schemas.openxmlformats.org/officeDocument/2006/relationships/diagramLayout" Target="../diagrams/layout11.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Data" Target="../diagrams/data11.xml"/><Relationship Id="rId5" Type="http://schemas.openxmlformats.org/officeDocument/2006/relationships/image" Target="../media/image3.svg"/><Relationship Id="rId10" Type="http://schemas.microsoft.com/office/2007/relationships/diagramDrawing" Target="../diagrams/drawing11.xml"/><Relationship Id="rId4" Type="http://schemas.openxmlformats.org/officeDocument/2006/relationships/image" Target="../media/image2.png"/><Relationship Id="rId9" Type="http://schemas.openxmlformats.org/officeDocument/2006/relationships/diagramColors" Target="../diagrams/colors1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F1314C34-F582-4EEF-86CE-F88761E52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5875" cap="flat" cmpd="sng" algn="ctr">
            <a:noFill/>
            <a:prstDash val="solid"/>
          </a:ln>
          <a:effectLst/>
          <a:extLst>
            <a:ext uri="{91240B29-F687-4F45-9708-019B960494DF}">
              <a14:hiddenLine xmlns:a14="http://schemas.microsoft.com/office/drawing/2010/main" w="1587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Abstract black and white pattern">
            <a:extLst>
              <a:ext uri="{FF2B5EF4-FFF2-40B4-BE49-F238E27FC236}">
                <a16:creationId xmlns:a16="http://schemas.microsoft.com/office/drawing/2014/main" id="{02F343E5-8F7E-D54E-0F54-49FBB6908A53}"/>
              </a:ext>
            </a:extLst>
          </p:cNvPr>
          <p:cNvPicPr>
            <a:picLocks noChangeAspect="1"/>
          </p:cNvPicPr>
          <p:nvPr/>
        </p:nvPicPr>
        <p:blipFill>
          <a:blip r:embed="rId2"/>
          <a:srcRect t="3478" b="16165"/>
          <a:stretch/>
        </p:blipFill>
        <p:spPr>
          <a:xfrm>
            <a:off x="-1" y="10"/>
            <a:ext cx="12191999" cy="6857990"/>
          </a:xfrm>
          <a:prstGeom prst="rect">
            <a:avLst/>
          </a:prstGeom>
        </p:spPr>
      </p:pic>
      <p:sp>
        <p:nvSpPr>
          <p:cNvPr id="43" name="Rectangle 42">
            <a:extLst>
              <a:ext uri="{FF2B5EF4-FFF2-40B4-BE49-F238E27FC236}">
                <a16:creationId xmlns:a16="http://schemas.microsoft.com/office/drawing/2014/main" id="{7319A1DD-F557-4EC6-8A8C-F7617B4CD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118982"/>
            <a:ext cx="7537704" cy="246266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067185-AE5C-AB8F-7E80-289082AD1948}"/>
              </a:ext>
            </a:extLst>
          </p:cNvPr>
          <p:cNvSpPr>
            <a:spLocks noGrp="1"/>
          </p:cNvSpPr>
          <p:nvPr>
            <p:ph type="ctrTitle"/>
          </p:nvPr>
        </p:nvSpPr>
        <p:spPr>
          <a:xfrm>
            <a:off x="735791" y="3331444"/>
            <a:ext cx="6470692" cy="1229306"/>
          </a:xfrm>
        </p:spPr>
        <p:txBody>
          <a:bodyPr>
            <a:normAutofit/>
          </a:bodyPr>
          <a:lstStyle/>
          <a:p>
            <a:r>
              <a:rPr lang="en-US" sz="3800">
                <a:solidFill>
                  <a:schemeClr val="tx1"/>
                </a:solidFill>
              </a:rPr>
              <a:t>Incident Response Planning Introduction</a:t>
            </a:r>
          </a:p>
        </p:txBody>
      </p:sp>
      <p:sp>
        <p:nvSpPr>
          <p:cNvPr id="3" name="Subtitle 2">
            <a:extLst>
              <a:ext uri="{FF2B5EF4-FFF2-40B4-BE49-F238E27FC236}">
                <a16:creationId xmlns:a16="http://schemas.microsoft.com/office/drawing/2014/main" id="{70F82CAA-A3B9-680A-0EA7-BE28513863D6}"/>
              </a:ext>
            </a:extLst>
          </p:cNvPr>
          <p:cNvSpPr>
            <a:spLocks noGrp="1"/>
          </p:cNvSpPr>
          <p:nvPr>
            <p:ph type="subTitle" idx="1"/>
          </p:nvPr>
        </p:nvSpPr>
        <p:spPr>
          <a:xfrm>
            <a:off x="735791" y="4735799"/>
            <a:ext cx="6470693" cy="605256"/>
          </a:xfrm>
        </p:spPr>
        <p:txBody>
          <a:bodyPr>
            <a:normAutofit/>
          </a:bodyPr>
          <a:lstStyle/>
          <a:p>
            <a:r>
              <a:rPr lang="en-US" dirty="0" err="1"/>
              <a:t>Bsides</a:t>
            </a:r>
            <a:r>
              <a:rPr lang="en-US" dirty="0"/>
              <a:t> </a:t>
            </a:r>
            <a:r>
              <a:rPr lang="en-US" dirty="0" err="1"/>
              <a:t>Bloomingtom</a:t>
            </a:r>
            <a:r>
              <a:rPr lang="en-US" dirty="0"/>
              <a:t> 2024</a:t>
            </a:r>
          </a:p>
        </p:txBody>
      </p:sp>
      <p:cxnSp>
        <p:nvCxnSpPr>
          <p:cNvPr id="44" name="Straight Connector 43">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72429" y="4641183"/>
            <a:ext cx="6309360" cy="0"/>
          </a:xfrm>
          <a:prstGeom prst="line">
            <a:avLst/>
          </a:prstGeom>
          <a:ln w="19050">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sp>
        <p:nvSpPr>
          <p:cNvPr id="45" name="!!footer rectangle">
            <a:extLst>
              <a:ext uri="{FF2B5EF4-FFF2-40B4-BE49-F238E27FC236}">
                <a16:creationId xmlns:a16="http://schemas.microsoft.com/office/drawing/2014/main" id="{C390A367-0330-4E03-9D5F-40308A7975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descr="A white helmet with a black background&#10;&#10;Description automatically generated">
            <a:extLst>
              <a:ext uri="{FF2B5EF4-FFF2-40B4-BE49-F238E27FC236}">
                <a16:creationId xmlns:a16="http://schemas.microsoft.com/office/drawing/2014/main" id="{898BFBF5-801F-781D-8224-342317D324E0}"/>
              </a:ext>
            </a:extLst>
          </p:cNvPr>
          <p:cNvPicPr>
            <a:picLocks noChangeAspect="1"/>
          </p:cNvPicPr>
          <p:nvPr/>
        </p:nvPicPr>
        <p:blipFill>
          <a:blip r:embed="rId3"/>
          <a:stretch>
            <a:fillRect/>
          </a:stretch>
        </p:blipFill>
        <p:spPr>
          <a:xfrm>
            <a:off x="28340" y="6432279"/>
            <a:ext cx="347925" cy="347925"/>
          </a:xfrm>
          <a:prstGeom prst="rect">
            <a:avLst/>
          </a:prstGeom>
        </p:spPr>
      </p:pic>
      <p:pic>
        <p:nvPicPr>
          <p:cNvPr id="6" name="Graphic 5">
            <a:extLst>
              <a:ext uri="{FF2B5EF4-FFF2-40B4-BE49-F238E27FC236}">
                <a16:creationId xmlns:a16="http://schemas.microsoft.com/office/drawing/2014/main" id="{1B826FC4-7D81-1779-B113-F42449E876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50233" y="6442903"/>
            <a:ext cx="357947" cy="365125"/>
          </a:xfrm>
          <a:prstGeom prst="rect">
            <a:avLst/>
          </a:prstGeom>
        </p:spPr>
      </p:pic>
    </p:spTree>
    <p:extLst>
      <p:ext uri="{BB962C8B-B14F-4D97-AF65-F5344CB8AC3E}">
        <p14:creationId xmlns:p14="http://schemas.microsoft.com/office/powerpoint/2010/main" val="139990572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F8463D90-1E7A-C728-FBAC-96A21BFD55F4}"/>
              </a:ext>
            </a:extLst>
          </p:cNvPr>
          <p:cNvGraphicFramePr>
            <a:graphicFrameLocks noGrp="1"/>
          </p:cNvGraphicFramePr>
          <p:nvPr>
            <p:extLst>
              <p:ext uri="{D42A27DB-BD31-4B8C-83A1-F6EECF244321}">
                <p14:modId xmlns:p14="http://schemas.microsoft.com/office/powerpoint/2010/main" val="1929897283"/>
              </p:ext>
            </p:extLst>
          </p:nvPr>
        </p:nvGraphicFramePr>
        <p:xfrm>
          <a:off x="5103446" y="348827"/>
          <a:ext cx="5992448" cy="5948680"/>
        </p:xfrm>
        <a:graphic>
          <a:graphicData uri="http://schemas.openxmlformats.org/drawingml/2006/table">
            <a:tbl>
              <a:tblPr firstRow="1" bandRow="1">
                <a:tableStyleId>{5C22544A-7EE6-4342-B048-85BDC9FD1C3A}</a:tableStyleId>
              </a:tblPr>
              <a:tblGrid>
                <a:gridCol w="1695939">
                  <a:extLst>
                    <a:ext uri="{9D8B030D-6E8A-4147-A177-3AD203B41FA5}">
                      <a16:colId xmlns:a16="http://schemas.microsoft.com/office/drawing/2014/main" val="1583077111"/>
                    </a:ext>
                  </a:extLst>
                </a:gridCol>
                <a:gridCol w="1477107">
                  <a:extLst>
                    <a:ext uri="{9D8B030D-6E8A-4147-A177-3AD203B41FA5}">
                      <a16:colId xmlns:a16="http://schemas.microsoft.com/office/drawing/2014/main" val="705335521"/>
                    </a:ext>
                  </a:extLst>
                </a:gridCol>
                <a:gridCol w="1445846">
                  <a:extLst>
                    <a:ext uri="{9D8B030D-6E8A-4147-A177-3AD203B41FA5}">
                      <a16:colId xmlns:a16="http://schemas.microsoft.com/office/drawing/2014/main" val="841304293"/>
                    </a:ext>
                  </a:extLst>
                </a:gridCol>
                <a:gridCol w="1373556">
                  <a:extLst>
                    <a:ext uri="{9D8B030D-6E8A-4147-A177-3AD203B41FA5}">
                      <a16:colId xmlns:a16="http://schemas.microsoft.com/office/drawing/2014/main" val="2754848289"/>
                    </a:ext>
                  </a:extLst>
                </a:gridCol>
              </a:tblGrid>
              <a:tr h="370840">
                <a:tc>
                  <a:txBody>
                    <a:bodyPr/>
                    <a:lstStyle/>
                    <a:p>
                      <a:pPr algn="ctr"/>
                      <a:r>
                        <a:rPr lang="en-US" sz="1100" dirty="0">
                          <a:solidFill>
                            <a:schemeClr val="tx1"/>
                          </a:solidFill>
                        </a:rPr>
                        <a:t>FIRST PRINCIPAL</a:t>
                      </a:r>
                    </a:p>
                  </a:txBody>
                  <a:tcPr>
                    <a:solidFill>
                      <a:schemeClr val="bg1">
                        <a:lumMod val="65000"/>
                      </a:schemeClr>
                    </a:solidFill>
                  </a:tcPr>
                </a:tc>
                <a:tc>
                  <a:txBody>
                    <a:bodyPr/>
                    <a:lstStyle/>
                    <a:p>
                      <a:pPr algn="ctr"/>
                      <a:r>
                        <a:rPr lang="en-US" sz="1100" dirty="0">
                          <a:solidFill>
                            <a:schemeClr val="tx1"/>
                          </a:solidFill>
                        </a:rPr>
                        <a:t>FOCUS</a:t>
                      </a:r>
                    </a:p>
                  </a:txBody>
                  <a:tcPr>
                    <a:solidFill>
                      <a:schemeClr val="bg1">
                        <a:lumMod val="65000"/>
                      </a:schemeClr>
                    </a:solidFill>
                  </a:tcPr>
                </a:tc>
                <a:tc>
                  <a:txBody>
                    <a:bodyPr/>
                    <a:lstStyle/>
                    <a:p>
                      <a:pPr algn="ctr"/>
                      <a:r>
                        <a:rPr lang="en-US" sz="1100" dirty="0">
                          <a:solidFill>
                            <a:schemeClr val="tx1"/>
                          </a:solidFill>
                        </a:rPr>
                        <a:t>STRATEGY</a:t>
                      </a:r>
                    </a:p>
                  </a:txBody>
                  <a:tcPr>
                    <a:solidFill>
                      <a:schemeClr val="bg1">
                        <a:lumMod val="65000"/>
                      </a:schemeClr>
                    </a:solidFill>
                  </a:tcPr>
                </a:tc>
                <a:tc>
                  <a:txBody>
                    <a:bodyPr/>
                    <a:lstStyle/>
                    <a:p>
                      <a:pPr algn="ctr"/>
                      <a:r>
                        <a:rPr lang="en-US" sz="1100" dirty="0">
                          <a:solidFill>
                            <a:schemeClr val="tx1"/>
                          </a:solidFill>
                        </a:rPr>
                        <a:t>TACTICS</a:t>
                      </a:r>
                    </a:p>
                  </a:txBody>
                  <a:tcPr>
                    <a:solidFill>
                      <a:schemeClr val="bg1">
                        <a:lumMod val="65000"/>
                      </a:schemeClr>
                    </a:solidFill>
                  </a:tcPr>
                </a:tc>
                <a:extLst>
                  <a:ext uri="{0D108BD9-81ED-4DB2-BD59-A6C34878D82A}">
                    <a16:rowId xmlns:a16="http://schemas.microsoft.com/office/drawing/2014/main" val="1642322826"/>
                  </a:ext>
                </a:extLst>
              </a:tr>
              <a:tr h="370840">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lnR w="12700" cap="flat" cmpd="sng" algn="ctr">
                      <a:solidFill>
                        <a:schemeClr val="bg1">
                          <a:lumMod val="75000"/>
                        </a:schemeClr>
                      </a:solidFill>
                      <a:prstDash val="sysDot"/>
                      <a:round/>
                      <a:headEnd type="none" w="med" len="med"/>
                      <a:tailEnd type="none" w="med" len="med"/>
                    </a:lnR>
                    <a:noFill/>
                  </a:tcPr>
                </a:tc>
                <a:tc>
                  <a:txBody>
                    <a:bodyPr/>
                    <a:lstStyle/>
                    <a:p>
                      <a:endParaRPr lang="en-US" dirty="0"/>
                    </a:p>
                  </a:txBody>
                  <a:tcP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noFill/>
                  </a:tcPr>
                </a:tc>
                <a:tc>
                  <a:txBody>
                    <a:bodyPr/>
                    <a:lstStyle/>
                    <a:p>
                      <a:endParaRPr lang="en-US" dirty="0"/>
                    </a:p>
                  </a:txBody>
                  <a:tcPr>
                    <a:lnL w="12700" cap="flat" cmpd="sng" algn="ctr">
                      <a:solidFill>
                        <a:schemeClr val="bg1">
                          <a:lumMod val="75000"/>
                        </a:schemeClr>
                      </a:solidFill>
                      <a:prstDash val="sysDot"/>
                      <a:round/>
                      <a:headEnd type="none" w="med" len="med"/>
                      <a:tailEnd type="none" w="med" len="med"/>
                    </a:lnL>
                    <a:lnR w="12700" cap="flat" cmpd="sng" algn="ctr">
                      <a:solidFill>
                        <a:schemeClr val="bg1">
                          <a:lumMod val="75000"/>
                        </a:schemeClr>
                      </a:solidFill>
                      <a:prstDash val="sysDot"/>
                      <a:round/>
                      <a:headEnd type="none" w="med" len="med"/>
                      <a:tailEnd type="none" w="med" len="med"/>
                    </a:lnR>
                    <a:noFill/>
                  </a:tcPr>
                </a:tc>
                <a:tc>
                  <a:txBody>
                    <a:bodyPr/>
                    <a:lstStyle/>
                    <a:p>
                      <a:endParaRPr lang="en-US" dirty="0"/>
                    </a:p>
                  </a:txBody>
                  <a:tcPr>
                    <a:lnL w="12700" cap="flat" cmpd="sng" algn="ctr">
                      <a:solidFill>
                        <a:schemeClr val="bg1">
                          <a:lumMod val="75000"/>
                        </a:schemeClr>
                      </a:solidFill>
                      <a:prstDash val="sysDot"/>
                      <a:round/>
                      <a:headEnd type="none" w="med" len="med"/>
                      <a:tailEnd type="none" w="med" len="med"/>
                    </a:lnL>
                    <a:noFill/>
                  </a:tcPr>
                </a:tc>
                <a:extLst>
                  <a:ext uri="{0D108BD9-81ED-4DB2-BD59-A6C34878D82A}">
                    <a16:rowId xmlns:a16="http://schemas.microsoft.com/office/drawing/2014/main" val="2412338805"/>
                  </a:ext>
                </a:extLst>
              </a:tr>
            </a:tbl>
          </a:graphicData>
        </a:graphic>
      </p:graphicFrame>
      <p:graphicFrame>
        <p:nvGraphicFramePr>
          <p:cNvPr id="4" name="Diagram 3">
            <a:extLst>
              <a:ext uri="{FF2B5EF4-FFF2-40B4-BE49-F238E27FC236}">
                <a16:creationId xmlns:a16="http://schemas.microsoft.com/office/drawing/2014/main" id="{ADF2C369-718A-E50D-416A-F1758559022F}"/>
              </a:ext>
            </a:extLst>
          </p:cNvPr>
          <p:cNvGraphicFramePr/>
          <p:nvPr>
            <p:extLst>
              <p:ext uri="{D42A27DB-BD31-4B8C-83A1-F6EECF244321}">
                <p14:modId xmlns:p14="http://schemas.microsoft.com/office/powerpoint/2010/main" val="2623085215"/>
              </p:ext>
            </p:extLst>
          </p:nvPr>
        </p:nvGraphicFramePr>
        <p:xfrm>
          <a:off x="5001059" y="818906"/>
          <a:ext cx="6168982" cy="5319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Cybersecurity First Principles: A Reboot of Strategy and Tactics">
            <a:extLst>
              <a:ext uri="{FF2B5EF4-FFF2-40B4-BE49-F238E27FC236}">
                <a16:creationId xmlns:a16="http://schemas.microsoft.com/office/drawing/2014/main" id="{EE4E3C75-48ED-D1EC-032C-17B8A8EAD0E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6108" y="1250462"/>
            <a:ext cx="2818097" cy="42271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6" descr="A white helmet with a black background&#10;&#10;Description automatically generated">
            <a:extLst>
              <a:ext uri="{FF2B5EF4-FFF2-40B4-BE49-F238E27FC236}">
                <a16:creationId xmlns:a16="http://schemas.microsoft.com/office/drawing/2014/main" id="{D2C44ECE-F779-B047-5AAD-7028C84E70DB}"/>
              </a:ext>
            </a:extLst>
          </p:cNvPr>
          <p:cNvPicPr>
            <a:picLocks noChangeAspect="1"/>
          </p:cNvPicPr>
          <p:nvPr/>
        </p:nvPicPr>
        <p:blipFill>
          <a:blip r:embed="rId8"/>
          <a:stretch>
            <a:fillRect/>
          </a:stretch>
        </p:blipFill>
        <p:spPr>
          <a:xfrm>
            <a:off x="28340" y="6432279"/>
            <a:ext cx="347925" cy="347925"/>
          </a:xfrm>
          <a:prstGeom prst="rect">
            <a:avLst/>
          </a:prstGeom>
        </p:spPr>
      </p:pic>
      <p:pic>
        <p:nvPicPr>
          <p:cNvPr id="8" name="Graphic 7">
            <a:extLst>
              <a:ext uri="{FF2B5EF4-FFF2-40B4-BE49-F238E27FC236}">
                <a16:creationId xmlns:a16="http://schemas.microsoft.com/office/drawing/2014/main" id="{C0E4FAA0-B5E6-D09F-1BAF-D80A4955253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750233" y="6442903"/>
            <a:ext cx="357947" cy="365125"/>
          </a:xfrm>
          <a:prstGeom prst="rect">
            <a:avLst/>
          </a:prstGeom>
        </p:spPr>
      </p:pic>
    </p:spTree>
    <p:extLst>
      <p:ext uri="{BB962C8B-B14F-4D97-AF65-F5344CB8AC3E}">
        <p14:creationId xmlns:p14="http://schemas.microsoft.com/office/powerpoint/2010/main" val="1940884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helmet with a black background&#10;&#10;Description automatically generated">
            <a:extLst>
              <a:ext uri="{FF2B5EF4-FFF2-40B4-BE49-F238E27FC236}">
                <a16:creationId xmlns:a16="http://schemas.microsoft.com/office/drawing/2014/main" id="{76CE227A-B762-CE91-7195-FBFC44E53F7E}"/>
              </a:ext>
            </a:extLst>
          </p:cNvPr>
          <p:cNvPicPr>
            <a:picLocks noChangeAspect="1"/>
          </p:cNvPicPr>
          <p:nvPr/>
        </p:nvPicPr>
        <p:blipFill>
          <a:blip r:embed="rId2"/>
          <a:stretch>
            <a:fillRect/>
          </a:stretch>
        </p:blipFill>
        <p:spPr>
          <a:xfrm>
            <a:off x="28340" y="6432279"/>
            <a:ext cx="347925" cy="347925"/>
          </a:xfrm>
          <a:prstGeom prst="rect">
            <a:avLst/>
          </a:prstGeom>
        </p:spPr>
      </p:pic>
      <p:pic>
        <p:nvPicPr>
          <p:cNvPr id="3" name="Graphic 2">
            <a:extLst>
              <a:ext uri="{FF2B5EF4-FFF2-40B4-BE49-F238E27FC236}">
                <a16:creationId xmlns:a16="http://schemas.microsoft.com/office/drawing/2014/main" id="{7A6EDDAD-C35E-0544-12A9-3FAE6FFCBA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50233" y="6442903"/>
            <a:ext cx="357947" cy="365125"/>
          </a:xfrm>
          <a:prstGeom prst="rect">
            <a:avLst/>
          </a:prstGeom>
        </p:spPr>
      </p:pic>
      <p:graphicFrame>
        <p:nvGraphicFramePr>
          <p:cNvPr id="4" name="Diagram 3">
            <a:extLst>
              <a:ext uri="{FF2B5EF4-FFF2-40B4-BE49-F238E27FC236}">
                <a16:creationId xmlns:a16="http://schemas.microsoft.com/office/drawing/2014/main" id="{BD749CAA-FAB5-2CFC-428C-B3F78DBD89F0}"/>
              </a:ext>
            </a:extLst>
          </p:cNvPr>
          <p:cNvGraphicFramePr/>
          <p:nvPr>
            <p:extLst>
              <p:ext uri="{D42A27DB-BD31-4B8C-83A1-F6EECF244321}">
                <p14:modId xmlns:p14="http://schemas.microsoft.com/office/powerpoint/2010/main" val="3231651439"/>
              </p:ext>
            </p:extLst>
          </p:nvPr>
        </p:nvGraphicFramePr>
        <p:xfrm>
          <a:off x="1444599" y="852614"/>
          <a:ext cx="10603966" cy="40011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TextBox 4">
            <a:extLst>
              <a:ext uri="{FF2B5EF4-FFF2-40B4-BE49-F238E27FC236}">
                <a16:creationId xmlns:a16="http://schemas.microsoft.com/office/drawing/2014/main" id="{B51E147B-7320-9A32-264D-2BBDC48A1351}"/>
              </a:ext>
            </a:extLst>
          </p:cNvPr>
          <p:cNvSpPr txBox="1"/>
          <p:nvPr/>
        </p:nvSpPr>
        <p:spPr>
          <a:xfrm>
            <a:off x="112248" y="852614"/>
            <a:ext cx="1292340" cy="400110"/>
          </a:xfrm>
          <a:prstGeom prst="rect">
            <a:avLst/>
          </a:prstGeom>
          <a:noFill/>
        </p:spPr>
        <p:txBody>
          <a:bodyPr wrap="none" rtlCol="0">
            <a:spAutoFit/>
          </a:bodyPr>
          <a:lstStyle/>
          <a:p>
            <a:pPr algn="ctr"/>
            <a:r>
              <a:rPr lang="en-US" sz="1000" dirty="0"/>
              <a:t>NIST Cybersecurity</a:t>
            </a:r>
            <a:br>
              <a:rPr lang="en-US" sz="1000" dirty="0"/>
            </a:br>
            <a:r>
              <a:rPr lang="en-US" sz="1000" dirty="0"/>
              <a:t>Framework 2.0</a:t>
            </a:r>
          </a:p>
        </p:txBody>
      </p:sp>
      <p:sp>
        <p:nvSpPr>
          <p:cNvPr id="19" name="TextBox 18">
            <a:extLst>
              <a:ext uri="{FF2B5EF4-FFF2-40B4-BE49-F238E27FC236}">
                <a16:creationId xmlns:a16="http://schemas.microsoft.com/office/drawing/2014/main" id="{E44904CD-C990-D40C-03ED-97D590495291}"/>
              </a:ext>
            </a:extLst>
          </p:cNvPr>
          <p:cNvSpPr txBox="1"/>
          <p:nvPr/>
        </p:nvSpPr>
        <p:spPr>
          <a:xfrm>
            <a:off x="2395350" y="3702469"/>
            <a:ext cx="3504486" cy="400110"/>
          </a:xfrm>
          <a:prstGeom prst="rect">
            <a:avLst/>
          </a:prstGeom>
          <a:noFill/>
        </p:spPr>
        <p:txBody>
          <a:bodyPr wrap="none" rtlCol="0">
            <a:spAutoFit/>
          </a:bodyPr>
          <a:lstStyle/>
          <a:p>
            <a:r>
              <a:rPr lang="en-US" sz="1000" dirty="0"/>
              <a:t>NIST Cybersecurity Framework 2.0 </a:t>
            </a:r>
          </a:p>
          <a:p>
            <a:r>
              <a:rPr lang="en-US" sz="1000" dirty="0"/>
              <a:t>https://</a:t>
            </a:r>
            <a:r>
              <a:rPr lang="en-US" sz="1000" dirty="0" err="1"/>
              <a:t>nvlpubs.nist.gov</a:t>
            </a:r>
            <a:r>
              <a:rPr lang="en-US" sz="1000" dirty="0"/>
              <a:t>/</a:t>
            </a:r>
            <a:r>
              <a:rPr lang="en-US" sz="1000" dirty="0" err="1"/>
              <a:t>nistpubs</a:t>
            </a:r>
            <a:r>
              <a:rPr lang="en-US" sz="1000" dirty="0"/>
              <a:t>/CSWP/NIST.CSWP.29.pdf</a:t>
            </a:r>
          </a:p>
        </p:txBody>
      </p:sp>
      <p:grpSp>
        <p:nvGrpSpPr>
          <p:cNvPr id="15" name="Group 14">
            <a:extLst>
              <a:ext uri="{FF2B5EF4-FFF2-40B4-BE49-F238E27FC236}">
                <a16:creationId xmlns:a16="http://schemas.microsoft.com/office/drawing/2014/main" id="{F9990564-01A8-5F61-3E1D-C287A1F9C1B0}"/>
              </a:ext>
            </a:extLst>
          </p:cNvPr>
          <p:cNvGrpSpPr/>
          <p:nvPr/>
        </p:nvGrpSpPr>
        <p:grpSpPr>
          <a:xfrm>
            <a:off x="112246" y="1362145"/>
            <a:ext cx="11936319" cy="553998"/>
            <a:chOff x="112246" y="1211457"/>
            <a:chExt cx="11936319" cy="553998"/>
          </a:xfrm>
        </p:grpSpPr>
        <p:graphicFrame>
          <p:nvGraphicFramePr>
            <p:cNvPr id="6" name="Diagram 5">
              <a:extLst>
                <a:ext uri="{FF2B5EF4-FFF2-40B4-BE49-F238E27FC236}">
                  <a16:creationId xmlns:a16="http://schemas.microsoft.com/office/drawing/2014/main" id="{E9A3C65B-019C-CF31-4F74-A306AD49CDDE}"/>
                </a:ext>
              </a:extLst>
            </p:cNvPr>
            <p:cNvGraphicFramePr/>
            <p:nvPr>
              <p:extLst>
                <p:ext uri="{D42A27DB-BD31-4B8C-83A1-F6EECF244321}">
                  <p14:modId xmlns:p14="http://schemas.microsoft.com/office/powerpoint/2010/main" val="2626088151"/>
                </p:ext>
              </p:extLst>
            </p:nvPr>
          </p:nvGraphicFramePr>
          <p:xfrm>
            <a:off x="1444599" y="1270249"/>
            <a:ext cx="10603966" cy="43641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2" name="TextBox 11">
              <a:extLst>
                <a:ext uri="{FF2B5EF4-FFF2-40B4-BE49-F238E27FC236}">
                  <a16:creationId xmlns:a16="http://schemas.microsoft.com/office/drawing/2014/main" id="{4609D94F-E0D5-576B-165E-8EEB491076A6}"/>
                </a:ext>
              </a:extLst>
            </p:cNvPr>
            <p:cNvSpPr txBox="1"/>
            <p:nvPr/>
          </p:nvSpPr>
          <p:spPr>
            <a:xfrm>
              <a:off x="112246" y="1211457"/>
              <a:ext cx="1292340" cy="553998"/>
            </a:xfrm>
            <a:prstGeom prst="rect">
              <a:avLst/>
            </a:prstGeom>
            <a:noFill/>
          </p:spPr>
          <p:txBody>
            <a:bodyPr wrap="none" rtlCol="0">
              <a:spAutoFit/>
            </a:bodyPr>
            <a:lstStyle/>
            <a:p>
              <a:pPr algn="ctr"/>
              <a:r>
                <a:rPr lang="en-US" sz="1000" dirty="0"/>
                <a:t>NIST Cybersecurity</a:t>
              </a:r>
              <a:br>
                <a:rPr lang="en-US" sz="1000" dirty="0"/>
              </a:br>
              <a:r>
                <a:rPr lang="en-US" sz="1000" dirty="0"/>
                <a:t>Incident Handling</a:t>
              </a:r>
            </a:p>
            <a:p>
              <a:pPr algn="ctr"/>
              <a:r>
                <a:rPr lang="en-US" sz="1000" dirty="0"/>
                <a:t>Guide</a:t>
              </a:r>
            </a:p>
          </p:txBody>
        </p:sp>
      </p:grpSp>
      <p:sp>
        <p:nvSpPr>
          <p:cNvPr id="20" name="TextBox 19">
            <a:extLst>
              <a:ext uri="{FF2B5EF4-FFF2-40B4-BE49-F238E27FC236}">
                <a16:creationId xmlns:a16="http://schemas.microsoft.com/office/drawing/2014/main" id="{33419869-883B-79B1-EE19-D9B2BFE164EE}"/>
              </a:ext>
            </a:extLst>
          </p:cNvPr>
          <p:cNvSpPr txBox="1"/>
          <p:nvPr/>
        </p:nvSpPr>
        <p:spPr>
          <a:xfrm flipH="1">
            <a:off x="8291073" y="3702469"/>
            <a:ext cx="5794146" cy="400110"/>
          </a:xfrm>
          <a:prstGeom prst="rect">
            <a:avLst/>
          </a:prstGeom>
          <a:noFill/>
        </p:spPr>
        <p:txBody>
          <a:bodyPr wrap="square" rtlCol="0">
            <a:spAutoFit/>
          </a:bodyPr>
          <a:lstStyle/>
          <a:p>
            <a:r>
              <a:rPr lang="en-US" sz="1000" dirty="0"/>
              <a:t>NIST SP800-61 r2 Computer Security Incident Handling Guide</a:t>
            </a:r>
            <a:br>
              <a:rPr lang="en-US" sz="1000" dirty="0"/>
            </a:br>
            <a:r>
              <a:rPr lang="en-US" sz="1000" dirty="0"/>
              <a:t>https://</a:t>
            </a:r>
            <a:r>
              <a:rPr lang="en-US" sz="1000" dirty="0" err="1"/>
              <a:t>csrc.nist.gov</a:t>
            </a:r>
            <a:r>
              <a:rPr lang="en-US" sz="1000" dirty="0"/>
              <a:t>/pubs/</a:t>
            </a:r>
            <a:r>
              <a:rPr lang="en-US" sz="1000" dirty="0" err="1"/>
              <a:t>sp</a:t>
            </a:r>
            <a:r>
              <a:rPr lang="en-US" sz="1000" dirty="0"/>
              <a:t>/800/61/r2/final </a:t>
            </a:r>
          </a:p>
        </p:txBody>
      </p:sp>
      <p:pic>
        <p:nvPicPr>
          <p:cNvPr id="30" name="Picture 29">
            <a:extLst>
              <a:ext uri="{FF2B5EF4-FFF2-40B4-BE49-F238E27FC236}">
                <a16:creationId xmlns:a16="http://schemas.microsoft.com/office/drawing/2014/main" id="{186ED8BB-4B73-0F6D-CA61-32ECB2D9E7A1}"/>
              </a:ext>
            </a:extLst>
          </p:cNvPr>
          <p:cNvPicPr>
            <a:picLocks noChangeAspect="1"/>
          </p:cNvPicPr>
          <p:nvPr/>
        </p:nvPicPr>
        <p:blipFill>
          <a:blip r:embed="rId15"/>
          <a:stretch>
            <a:fillRect/>
          </a:stretch>
        </p:blipFill>
        <p:spPr>
          <a:xfrm>
            <a:off x="539043" y="3702469"/>
            <a:ext cx="1811112" cy="2343792"/>
          </a:xfrm>
          <a:prstGeom prst="rect">
            <a:avLst/>
          </a:prstGeom>
          <a:ln>
            <a:solidFill>
              <a:schemeClr val="tx1"/>
            </a:solidFill>
          </a:ln>
        </p:spPr>
      </p:pic>
      <p:pic>
        <p:nvPicPr>
          <p:cNvPr id="32" name="Picture 31">
            <a:extLst>
              <a:ext uri="{FF2B5EF4-FFF2-40B4-BE49-F238E27FC236}">
                <a16:creationId xmlns:a16="http://schemas.microsoft.com/office/drawing/2014/main" id="{A8BDDD28-D407-F41E-640A-41FED86D42A5}"/>
              </a:ext>
            </a:extLst>
          </p:cNvPr>
          <p:cNvPicPr>
            <a:picLocks noChangeAspect="1"/>
          </p:cNvPicPr>
          <p:nvPr/>
        </p:nvPicPr>
        <p:blipFill>
          <a:blip r:embed="rId16"/>
          <a:stretch>
            <a:fillRect/>
          </a:stretch>
        </p:blipFill>
        <p:spPr>
          <a:xfrm>
            <a:off x="6410805" y="3702469"/>
            <a:ext cx="1811112" cy="2343792"/>
          </a:xfrm>
          <a:prstGeom prst="rect">
            <a:avLst/>
          </a:prstGeom>
          <a:ln>
            <a:solidFill>
              <a:schemeClr val="tx1"/>
            </a:solidFill>
          </a:ln>
        </p:spPr>
      </p:pic>
    </p:spTree>
    <p:extLst>
      <p:ext uri="{BB962C8B-B14F-4D97-AF65-F5344CB8AC3E}">
        <p14:creationId xmlns:p14="http://schemas.microsoft.com/office/powerpoint/2010/main" val="4216194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helmet with a black background&#10;&#10;Description automatically generated">
            <a:extLst>
              <a:ext uri="{FF2B5EF4-FFF2-40B4-BE49-F238E27FC236}">
                <a16:creationId xmlns:a16="http://schemas.microsoft.com/office/drawing/2014/main" id="{76CE227A-B762-CE91-7195-FBFC44E53F7E}"/>
              </a:ext>
            </a:extLst>
          </p:cNvPr>
          <p:cNvPicPr>
            <a:picLocks noChangeAspect="1"/>
          </p:cNvPicPr>
          <p:nvPr/>
        </p:nvPicPr>
        <p:blipFill>
          <a:blip r:embed="rId3"/>
          <a:stretch>
            <a:fillRect/>
          </a:stretch>
        </p:blipFill>
        <p:spPr>
          <a:xfrm>
            <a:off x="28340" y="6432279"/>
            <a:ext cx="347925" cy="347925"/>
          </a:xfrm>
          <a:prstGeom prst="rect">
            <a:avLst/>
          </a:prstGeom>
        </p:spPr>
      </p:pic>
      <p:pic>
        <p:nvPicPr>
          <p:cNvPr id="3" name="Graphic 2">
            <a:extLst>
              <a:ext uri="{FF2B5EF4-FFF2-40B4-BE49-F238E27FC236}">
                <a16:creationId xmlns:a16="http://schemas.microsoft.com/office/drawing/2014/main" id="{7A6EDDAD-C35E-0544-12A9-3FAE6FFCBA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50233" y="6442903"/>
            <a:ext cx="357947" cy="365125"/>
          </a:xfrm>
          <a:prstGeom prst="rect">
            <a:avLst/>
          </a:prstGeom>
        </p:spPr>
      </p:pic>
      <p:grpSp>
        <p:nvGrpSpPr>
          <p:cNvPr id="15" name="Group 14">
            <a:extLst>
              <a:ext uri="{FF2B5EF4-FFF2-40B4-BE49-F238E27FC236}">
                <a16:creationId xmlns:a16="http://schemas.microsoft.com/office/drawing/2014/main" id="{F9990564-01A8-5F61-3E1D-C287A1F9C1B0}"/>
              </a:ext>
            </a:extLst>
          </p:cNvPr>
          <p:cNvGrpSpPr/>
          <p:nvPr/>
        </p:nvGrpSpPr>
        <p:grpSpPr>
          <a:xfrm>
            <a:off x="112246" y="247960"/>
            <a:ext cx="11936319" cy="553998"/>
            <a:chOff x="112246" y="1211457"/>
            <a:chExt cx="11936319" cy="553998"/>
          </a:xfrm>
        </p:grpSpPr>
        <p:graphicFrame>
          <p:nvGraphicFramePr>
            <p:cNvPr id="6" name="Diagram 5">
              <a:extLst>
                <a:ext uri="{FF2B5EF4-FFF2-40B4-BE49-F238E27FC236}">
                  <a16:creationId xmlns:a16="http://schemas.microsoft.com/office/drawing/2014/main" id="{E9A3C65B-019C-CF31-4F74-A306AD49CDDE}"/>
                </a:ext>
              </a:extLst>
            </p:cNvPr>
            <p:cNvGraphicFramePr/>
            <p:nvPr>
              <p:extLst>
                <p:ext uri="{D42A27DB-BD31-4B8C-83A1-F6EECF244321}">
                  <p14:modId xmlns:p14="http://schemas.microsoft.com/office/powerpoint/2010/main" val="1770833640"/>
                </p:ext>
              </p:extLst>
            </p:nvPr>
          </p:nvGraphicFramePr>
          <p:xfrm>
            <a:off x="1444599" y="1270249"/>
            <a:ext cx="10603966" cy="4364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TextBox 11">
              <a:extLst>
                <a:ext uri="{FF2B5EF4-FFF2-40B4-BE49-F238E27FC236}">
                  <a16:creationId xmlns:a16="http://schemas.microsoft.com/office/drawing/2014/main" id="{4609D94F-E0D5-576B-165E-8EEB491076A6}"/>
                </a:ext>
              </a:extLst>
            </p:cNvPr>
            <p:cNvSpPr txBox="1"/>
            <p:nvPr/>
          </p:nvSpPr>
          <p:spPr>
            <a:xfrm>
              <a:off x="112246" y="1211457"/>
              <a:ext cx="1292340" cy="553998"/>
            </a:xfrm>
            <a:prstGeom prst="rect">
              <a:avLst/>
            </a:prstGeom>
            <a:noFill/>
          </p:spPr>
          <p:txBody>
            <a:bodyPr wrap="none" rtlCol="0">
              <a:spAutoFit/>
            </a:bodyPr>
            <a:lstStyle/>
            <a:p>
              <a:pPr algn="ctr"/>
              <a:r>
                <a:rPr lang="en-US" sz="1000" dirty="0"/>
                <a:t>NIST Cybersecurity</a:t>
              </a:r>
              <a:br>
                <a:rPr lang="en-US" sz="1000" dirty="0"/>
              </a:br>
              <a:r>
                <a:rPr lang="en-US" sz="1000" dirty="0"/>
                <a:t>Incident Handling</a:t>
              </a:r>
            </a:p>
            <a:p>
              <a:pPr algn="ctr"/>
              <a:r>
                <a:rPr lang="en-US" sz="1000" dirty="0"/>
                <a:t>Guide</a:t>
              </a:r>
            </a:p>
          </p:txBody>
        </p:sp>
      </p:grpSp>
      <p:sp>
        <p:nvSpPr>
          <p:cNvPr id="8" name="TextBox 7">
            <a:extLst>
              <a:ext uri="{FF2B5EF4-FFF2-40B4-BE49-F238E27FC236}">
                <a16:creationId xmlns:a16="http://schemas.microsoft.com/office/drawing/2014/main" id="{92508E7B-9F70-EBDA-5EEA-8CD822827DC4}"/>
              </a:ext>
            </a:extLst>
          </p:cNvPr>
          <p:cNvSpPr txBox="1"/>
          <p:nvPr/>
        </p:nvSpPr>
        <p:spPr>
          <a:xfrm>
            <a:off x="1288963" y="2115707"/>
            <a:ext cx="9614073" cy="1477328"/>
          </a:xfrm>
          <a:prstGeom prst="rect">
            <a:avLst/>
          </a:prstGeom>
          <a:noFill/>
        </p:spPr>
        <p:txBody>
          <a:bodyPr wrap="square" rtlCol="0">
            <a:spAutoFit/>
          </a:bodyPr>
          <a:lstStyle/>
          <a:p>
            <a:pPr marL="285750" indent="-285750">
              <a:buFont typeface="Arial" panose="020B0604020202020204" pitchFamily="34" charset="0"/>
              <a:buChar char="•"/>
            </a:pPr>
            <a:r>
              <a:rPr lang="en-US" dirty="0">
                <a:effectLst/>
              </a:rPr>
              <a:t>Do we have the necessary cybersecurity tools to detect and respond to incidents?</a:t>
            </a:r>
          </a:p>
          <a:p>
            <a:pPr marL="285750" indent="-285750">
              <a:buFont typeface="Arial" panose="020B0604020202020204" pitchFamily="34" charset="0"/>
              <a:buChar char="•"/>
            </a:pPr>
            <a:r>
              <a:rPr lang="en-US" dirty="0">
                <a:effectLst/>
              </a:rPr>
              <a:t>How have past incidents shaped our current IRP's operational procedures and readiness?</a:t>
            </a:r>
          </a:p>
          <a:p>
            <a:pPr marL="285750" indent="-285750">
              <a:buFont typeface="Arial" panose="020B0604020202020204" pitchFamily="34" charset="0"/>
              <a:buChar char="•"/>
            </a:pPr>
            <a:r>
              <a:rPr lang="en-US" dirty="0"/>
              <a:t>I</a:t>
            </a:r>
            <a:r>
              <a:rPr lang="en-US" dirty="0">
                <a:effectLst/>
              </a:rPr>
              <a:t>s there an updated inventory of IT assets with their criticality and sensitivity defined?</a:t>
            </a:r>
          </a:p>
          <a:p>
            <a:pPr marL="285750" indent="-285750">
              <a:buFont typeface="Arial" panose="020B0604020202020204" pitchFamily="34" charset="0"/>
              <a:buChar char="•"/>
            </a:pPr>
            <a:r>
              <a:rPr lang="en-US" dirty="0">
                <a:effectLst/>
              </a:rPr>
              <a:t>What criteria determine when a security event triggers further investigation?</a:t>
            </a:r>
          </a:p>
          <a:p>
            <a:pPr marL="285750" indent="-285750">
              <a:buFont typeface="Arial" panose="020B0604020202020204" pitchFamily="34" charset="0"/>
              <a:buChar char="•"/>
            </a:pPr>
            <a:endParaRPr lang="en-US" dirty="0"/>
          </a:p>
        </p:txBody>
      </p:sp>
      <p:sp>
        <p:nvSpPr>
          <p:cNvPr id="9" name="TextBox 8">
            <a:extLst>
              <a:ext uri="{FF2B5EF4-FFF2-40B4-BE49-F238E27FC236}">
                <a16:creationId xmlns:a16="http://schemas.microsoft.com/office/drawing/2014/main" id="{B513F7C7-E181-A55F-A579-B358A7E3DA24}"/>
              </a:ext>
            </a:extLst>
          </p:cNvPr>
          <p:cNvSpPr txBox="1"/>
          <p:nvPr/>
        </p:nvSpPr>
        <p:spPr>
          <a:xfrm>
            <a:off x="758416" y="1746375"/>
            <a:ext cx="1759905" cy="369332"/>
          </a:xfrm>
          <a:prstGeom prst="rect">
            <a:avLst/>
          </a:prstGeom>
          <a:noFill/>
        </p:spPr>
        <p:txBody>
          <a:bodyPr wrap="none" rtlCol="0">
            <a:spAutoFit/>
          </a:bodyPr>
          <a:lstStyle/>
          <a:p>
            <a:r>
              <a:rPr lang="en-US" b="1" dirty="0"/>
              <a:t>Key Questions</a:t>
            </a:r>
          </a:p>
        </p:txBody>
      </p:sp>
    </p:spTree>
    <p:extLst>
      <p:ext uri="{BB962C8B-B14F-4D97-AF65-F5344CB8AC3E}">
        <p14:creationId xmlns:p14="http://schemas.microsoft.com/office/powerpoint/2010/main" val="1074636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helmet with a black background&#10;&#10;Description automatically generated">
            <a:extLst>
              <a:ext uri="{FF2B5EF4-FFF2-40B4-BE49-F238E27FC236}">
                <a16:creationId xmlns:a16="http://schemas.microsoft.com/office/drawing/2014/main" id="{76CE227A-B762-CE91-7195-FBFC44E53F7E}"/>
              </a:ext>
            </a:extLst>
          </p:cNvPr>
          <p:cNvPicPr>
            <a:picLocks noChangeAspect="1"/>
          </p:cNvPicPr>
          <p:nvPr/>
        </p:nvPicPr>
        <p:blipFill>
          <a:blip r:embed="rId3"/>
          <a:stretch>
            <a:fillRect/>
          </a:stretch>
        </p:blipFill>
        <p:spPr>
          <a:xfrm>
            <a:off x="28340" y="6432279"/>
            <a:ext cx="347925" cy="347925"/>
          </a:xfrm>
          <a:prstGeom prst="rect">
            <a:avLst/>
          </a:prstGeom>
        </p:spPr>
      </p:pic>
      <p:pic>
        <p:nvPicPr>
          <p:cNvPr id="3" name="Graphic 2">
            <a:extLst>
              <a:ext uri="{FF2B5EF4-FFF2-40B4-BE49-F238E27FC236}">
                <a16:creationId xmlns:a16="http://schemas.microsoft.com/office/drawing/2014/main" id="{7A6EDDAD-C35E-0544-12A9-3FAE6FFCBA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50233" y="6442903"/>
            <a:ext cx="357947" cy="365125"/>
          </a:xfrm>
          <a:prstGeom prst="rect">
            <a:avLst/>
          </a:prstGeom>
        </p:spPr>
      </p:pic>
      <p:grpSp>
        <p:nvGrpSpPr>
          <p:cNvPr id="15" name="Group 14">
            <a:extLst>
              <a:ext uri="{FF2B5EF4-FFF2-40B4-BE49-F238E27FC236}">
                <a16:creationId xmlns:a16="http://schemas.microsoft.com/office/drawing/2014/main" id="{F9990564-01A8-5F61-3E1D-C287A1F9C1B0}"/>
              </a:ext>
            </a:extLst>
          </p:cNvPr>
          <p:cNvGrpSpPr/>
          <p:nvPr/>
        </p:nvGrpSpPr>
        <p:grpSpPr>
          <a:xfrm>
            <a:off x="112246" y="247960"/>
            <a:ext cx="11936319" cy="553998"/>
            <a:chOff x="112246" y="1211457"/>
            <a:chExt cx="11936319" cy="553998"/>
          </a:xfrm>
        </p:grpSpPr>
        <p:graphicFrame>
          <p:nvGraphicFramePr>
            <p:cNvPr id="6" name="Diagram 5">
              <a:extLst>
                <a:ext uri="{FF2B5EF4-FFF2-40B4-BE49-F238E27FC236}">
                  <a16:creationId xmlns:a16="http://schemas.microsoft.com/office/drawing/2014/main" id="{E9A3C65B-019C-CF31-4F74-A306AD49CDDE}"/>
                </a:ext>
              </a:extLst>
            </p:cNvPr>
            <p:cNvGraphicFramePr/>
            <p:nvPr>
              <p:extLst>
                <p:ext uri="{D42A27DB-BD31-4B8C-83A1-F6EECF244321}">
                  <p14:modId xmlns:p14="http://schemas.microsoft.com/office/powerpoint/2010/main" val="1639735330"/>
                </p:ext>
              </p:extLst>
            </p:nvPr>
          </p:nvGraphicFramePr>
          <p:xfrm>
            <a:off x="1444599" y="1270249"/>
            <a:ext cx="10603966" cy="4364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TextBox 11">
              <a:extLst>
                <a:ext uri="{FF2B5EF4-FFF2-40B4-BE49-F238E27FC236}">
                  <a16:creationId xmlns:a16="http://schemas.microsoft.com/office/drawing/2014/main" id="{4609D94F-E0D5-576B-165E-8EEB491076A6}"/>
                </a:ext>
              </a:extLst>
            </p:cNvPr>
            <p:cNvSpPr txBox="1"/>
            <p:nvPr/>
          </p:nvSpPr>
          <p:spPr>
            <a:xfrm>
              <a:off x="112246" y="1211457"/>
              <a:ext cx="1292340" cy="553998"/>
            </a:xfrm>
            <a:prstGeom prst="rect">
              <a:avLst/>
            </a:prstGeom>
            <a:noFill/>
          </p:spPr>
          <p:txBody>
            <a:bodyPr wrap="none" rtlCol="0">
              <a:spAutoFit/>
            </a:bodyPr>
            <a:lstStyle/>
            <a:p>
              <a:pPr algn="ctr"/>
              <a:r>
                <a:rPr lang="en-US" sz="1000" dirty="0"/>
                <a:t>NIST Cybersecurity</a:t>
              </a:r>
              <a:br>
                <a:rPr lang="en-US" sz="1000" dirty="0"/>
              </a:br>
              <a:r>
                <a:rPr lang="en-US" sz="1000" dirty="0"/>
                <a:t>Incident Handling</a:t>
              </a:r>
            </a:p>
            <a:p>
              <a:pPr algn="ctr"/>
              <a:r>
                <a:rPr lang="en-US" sz="1000" dirty="0"/>
                <a:t>Guide</a:t>
              </a:r>
            </a:p>
          </p:txBody>
        </p:sp>
      </p:grpSp>
      <p:sp>
        <p:nvSpPr>
          <p:cNvPr id="8" name="TextBox 7">
            <a:extLst>
              <a:ext uri="{FF2B5EF4-FFF2-40B4-BE49-F238E27FC236}">
                <a16:creationId xmlns:a16="http://schemas.microsoft.com/office/drawing/2014/main" id="{92508E7B-9F70-EBDA-5EEA-8CD822827DC4}"/>
              </a:ext>
            </a:extLst>
          </p:cNvPr>
          <p:cNvSpPr txBox="1"/>
          <p:nvPr/>
        </p:nvSpPr>
        <p:spPr>
          <a:xfrm>
            <a:off x="1288963" y="2115707"/>
            <a:ext cx="9614073" cy="1200329"/>
          </a:xfrm>
          <a:prstGeom prst="rect">
            <a:avLst/>
          </a:prstGeom>
          <a:noFill/>
        </p:spPr>
        <p:txBody>
          <a:bodyPr wrap="square" rtlCol="0">
            <a:spAutoFit/>
          </a:bodyPr>
          <a:lstStyle/>
          <a:p>
            <a:pPr marL="285750" indent="-285750">
              <a:buFont typeface="Arial" panose="020B0604020202020204" pitchFamily="34" charset="0"/>
              <a:buChar char="•"/>
            </a:pPr>
            <a:r>
              <a:rPr lang="en-US" dirty="0">
                <a:effectLst/>
              </a:rPr>
              <a:t>What mechanisms are in place for detecting anomalies against our baseline of normal activity?</a:t>
            </a:r>
          </a:p>
          <a:p>
            <a:pPr marL="285750" indent="-285750">
              <a:buFont typeface="Arial" panose="020B0604020202020204" pitchFamily="34" charset="0"/>
              <a:buChar char="•"/>
            </a:pPr>
            <a:r>
              <a:rPr lang="en-US" dirty="0">
                <a:effectLst/>
              </a:rPr>
              <a:t>How do we correlate and analyze data to assess the scope and impact of an incident?</a:t>
            </a:r>
          </a:p>
          <a:p>
            <a:pPr marL="285750" indent="-285750">
              <a:buFont typeface="Arial" panose="020B0604020202020204" pitchFamily="34" charset="0"/>
              <a:buChar char="•"/>
            </a:pPr>
            <a:r>
              <a:rPr lang="en-US" dirty="0">
                <a:effectLst/>
              </a:rPr>
              <a:t>Are there processes for identifying and responding to precursors of potential incidents?</a:t>
            </a:r>
          </a:p>
        </p:txBody>
      </p:sp>
      <p:sp>
        <p:nvSpPr>
          <p:cNvPr id="4" name="TextBox 3">
            <a:extLst>
              <a:ext uri="{FF2B5EF4-FFF2-40B4-BE49-F238E27FC236}">
                <a16:creationId xmlns:a16="http://schemas.microsoft.com/office/drawing/2014/main" id="{B2F468B0-4A5E-2ADC-322D-17B48F571D24}"/>
              </a:ext>
            </a:extLst>
          </p:cNvPr>
          <p:cNvSpPr txBox="1"/>
          <p:nvPr/>
        </p:nvSpPr>
        <p:spPr>
          <a:xfrm>
            <a:off x="758416" y="1746375"/>
            <a:ext cx="1759905" cy="369332"/>
          </a:xfrm>
          <a:prstGeom prst="rect">
            <a:avLst/>
          </a:prstGeom>
          <a:noFill/>
        </p:spPr>
        <p:txBody>
          <a:bodyPr wrap="none" rtlCol="0">
            <a:spAutoFit/>
          </a:bodyPr>
          <a:lstStyle/>
          <a:p>
            <a:r>
              <a:rPr lang="en-US" b="1" dirty="0"/>
              <a:t>Key Questions</a:t>
            </a:r>
          </a:p>
        </p:txBody>
      </p:sp>
    </p:spTree>
    <p:extLst>
      <p:ext uri="{BB962C8B-B14F-4D97-AF65-F5344CB8AC3E}">
        <p14:creationId xmlns:p14="http://schemas.microsoft.com/office/powerpoint/2010/main" val="823914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helmet with a black background&#10;&#10;Description automatically generated">
            <a:extLst>
              <a:ext uri="{FF2B5EF4-FFF2-40B4-BE49-F238E27FC236}">
                <a16:creationId xmlns:a16="http://schemas.microsoft.com/office/drawing/2014/main" id="{76CE227A-B762-CE91-7195-FBFC44E53F7E}"/>
              </a:ext>
            </a:extLst>
          </p:cNvPr>
          <p:cNvPicPr>
            <a:picLocks noChangeAspect="1"/>
          </p:cNvPicPr>
          <p:nvPr/>
        </p:nvPicPr>
        <p:blipFill>
          <a:blip r:embed="rId3"/>
          <a:stretch>
            <a:fillRect/>
          </a:stretch>
        </p:blipFill>
        <p:spPr>
          <a:xfrm>
            <a:off x="28340" y="6432279"/>
            <a:ext cx="347925" cy="347925"/>
          </a:xfrm>
          <a:prstGeom prst="rect">
            <a:avLst/>
          </a:prstGeom>
        </p:spPr>
      </p:pic>
      <p:pic>
        <p:nvPicPr>
          <p:cNvPr id="3" name="Graphic 2">
            <a:extLst>
              <a:ext uri="{FF2B5EF4-FFF2-40B4-BE49-F238E27FC236}">
                <a16:creationId xmlns:a16="http://schemas.microsoft.com/office/drawing/2014/main" id="{7A6EDDAD-C35E-0544-12A9-3FAE6FFCBA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50233" y="6442903"/>
            <a:ext cx="357947" cy="365125"/>
          </a:xfrm>
          <a:prstGeom prst="rect">
            <a:avLst/>
          </a:prstGeom>
        </p:spPr>
      </p:pic>
      <p:grpSp>
        <p:nvGrpSpPr>
          <p:cNvPr id="15" name="Group 14">
            <a:extLst>
              <a:ext uri="{FF2B5EF4-FFF2-40B4-BE49-F238E27FC236}">
                <a16:creationId xmlns:a16="http://schemas.microsoft.com/office/drawing/2014/main" id="{F9990564-01A8-5F61-3E1D-C287A1F9C1B0}"/>
              </a:ext>
            </a:extLst>
          </p:cNvPr>
          <p:cNvGrpSpPr/>
          <p:nvPr/>
        </p:nvGrpSpPr>
        <p:grpSpPr>
          <a:xfrm>
            <a:off x="112246" y="247960"/>
            <a:ext cx="11936319" cy="553998"/>
            <a:chOff x="112246" y="1211457"/>
            <a:chExt cx="11936319" cy="553998"/>
          </a:xfrm>
        </p:grpSpPr>
        <p:graphicFrame>
          <p:nvGraphicFramePr>
            <p:cNvPr id="6" name="Diagram 5">
              <a:extLst>
                <a:ext uri="{FF2B5EF4-FFF2-40B4-BE49-F238E27FC236}">
                  <a16:creationId xmlns:a16="http://schemas.microsoft.com/office/drawing/2014/main" id="{E9A3C65B-019C-CF31-4F74-A306AD49CDDE}"/>
                </a:ext>
              </a:extLst>
            </p:cNvPr>
            <p:cNvGraphicFramePr/>
            <p:nvPr>
              <p:extLst>
                <p:ext uri="{D42A27DB-BD31-4B8C-83A1-F6EECF244321}">
                  <p14:modId xmlns:p14="http://schemas.microsoft.com/office/powerpoint/2010/main" val="630875553"/>
                </p:ext>
              </p:extLst>
            </p:nvPr>
          </p:nvGraphicFramePr>
          <p:xfrm>
            <a:off x="1444599" y="1270249"/>
            <a:ext cx="10603966" cy="4364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TextBox 11">
              <a:extLst>
                <a:ext uri="{FF2B5EF4-FFF2-40B4-BE49-F238E27FC236}">
                  <a16:creationId xmlns:a16="http://schemas.microsoft.com/office/drawing/2014/main" id="{4609D94F-E0D5-576B-165E-8EEB491076A6}"/>
                </a:ext>
              </a:extLst>
            </p:cNvPr>
            <p:cNvSpPr txBox="1"/>
            <p:nvPr/>
          </p:nvSpPr>
          <p:spPr>
            <a:xfrm>
              <a:off x="112246" y="1211457"/>
              <a:ext cx="1292340" cy="553998"/>
            </a:xfrm>
            <a:prstGeom prst="rect">
              <a:avLst/>
            </a:prstGeom>
            <a:noFill/>
          </p:spPr>
          <p:txBody>
            <a:bodyPr wrap="none" rtlCol="0">
              <a:spAutoFit/>
            </a:bodyPr>
            <a:lstStyle/>
            <a:p>
              <a:pPr algn="ctr"/>
              <a:r>
                <a:rPr lang="en-US" sz="1000" dirty="0"/>
                <a:t>NIST Cybersecurity</a:t>
              </a:r>
              <a:br>
                <a:rPr lang="en-US" sz="1000" dirty="0"/>
              </a:br>
              <a:r>
                <a:rPr lang="en-US" sz="1000" dirty="0"/>
                <a:t>Incident Handling</a:t>
              </a:r>
            </a:p>
            <a:p>
              <a:pPr algn="ctr"/>
              <a:r>
                <a:rPr lang="en-US" sz="1000" dirty="0"/>
                <a:t>Guide</a:t>
              </a:r>
            </a:p>
          </p:txBody>
        </p:sp>
      </p:grpSp>
      <p:sp>
        <p:nvSpPr>
          <p:cNvPr id="8" name="TextBox 7">
            <a:extLst>
              <a:ext uri="{FF2B5EF4-FFF2-40B4-BE49-F238E27FC236}">
                <a16:creationId xmlns:a16="http://schemas.microsoft.com/office/drawing/2014/main" id="{92508E7B-9F70-EBDA-5EEA-8CD822827DC4}"/>
              </a:ext>
            </a:extLst>
          </p:cNvPr>
          <p:cNvSpPr txBox="1"/>
          <p:nvPr/>
        </p:nvSpPr>
        <p:spPr>
          <a:xfrm>
            <a:off x="1288961" y="2123391"/>
            <a:ext cx="9614073" cy="1200329"/>
          </a:xfrm>
          <a:prstGeom prst="rect">
            <a:avLst/>
          </a:prstGeom>
          <a:noFill/>
        </p:spPr>
        <p:txBody>
          <a:bodyPr wrap="square" rtlCol="0">
            <a:spAutoFit/>
          </a:bodyPr>
          <a:lstStyle/>
          <a:p>
            <a:pPr marL="285750" indent="-285750">
              <a:buFont typeface="Arial" panose="020B0604020202020204" pitchFamily="34" charset="0"/>
              <a:buChar char="•"/>
            </a:pPr>
            <a:r>
              <a:rPr lang="en-US" dirty="0">
                <a:effectLst/>
              </a:rPr>
              <a:t>What strategies are prepared to immediately contain and limit the spread of an incident?</a:t>
            </a:r>
          </a:p>
          <a:p>
            <a:pPr marL="285750" indent="-285750">
              <a:buFont typeface="Arial" panose="020B0604020202020204" pitchFamily="34" charset="0"/>
              <a:buChar char="•"/>
            </a:pPr>
            <a:r>
              <a:rPr lang="en-US" dirty="0">
                <a:effectLst/>
              </a:rPr>
              <a:t>How do we decide on containment actions that mitigate risk without excessive business disruption?</a:t>
            </a:r>
          </a:p>
          <a:p>
            <a:pPr marL="285750" indent="-285750">
              <a:buFont typeface="Arial" panose="020B0604020202020204" pitchFamily="34" charset="0"/>
              <a:buChar char="•"/>
            </a:pPr>
            <a:r>
              <a:rPr lang="en-US" dirty="0">
                <a:effectLst/>
              </a:rPr>
              <a:t>Are effective communication protocols with stakeholders in place during an incident?</a:t>
            </a:r>
          </a:p>
        </p:txBody>
      </p:sp>
      <p:sp>
        <p:nvSpPr>
          <p:cNvPr id="4" name="TextBox 3">
            <a:extLst>
              <a:ext uri="{FF2B5EF4-FFF2-40B4-BE49-F238E27FC236}">
                <a16:creationId xmlns:a16="http://schemas.microsoft.com/office/drawing/2014/main" id="{C350B67D-BA5F-D999-1A12-FC616F349A61}"/>
              </a:ext>
            </a:extLst>
          </p:cNvPr>
          <p:cNvSpPr txBox="1"/>
          <p:nvPr/>
        </p:nvSpPr>
        <p:spPr>
          <a:xfrm>
            <a:off x="758416" y="1746375"/>
            <a:ext cx="1759905" cy="369332"/>
          </a:xfrm>
          <a:prstGeom prst="rect">
            <a:avLst/>
          </a:prstGeom>
          <a:noFill/>
        </p:spPr>
        <p:txBody>
          <a:bodyPr wrap="none" rtlCol="0">
            <a:spAutoFit/>
          </a:bodyPr>
          <a:lstStyle/>
          <a:p>
            <a:r>
              <a:rPr lang="en-US" b="1" dirty="0"/>
              <a:t>Key Questions</a:t>
            </a:r>
          </a:p>
        </p:txBody>
      </p:sp>
    </p:spTree>
    <p:extLst>
      <p:ext uri="{BB962C8B-B14F-4D97-AF65-F5344CB8AC3E}">
        <p14:creationId xmlns:p14="http://schemas.microsoft.com/office/powerpoint/2010/main" val="3188568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helmet with a black background&#10;&#10;Description automatically generated">
            <a:extLst>
              <a:ext uri="{FF2B5EF4-FFF2-40B4-BE49-F238E27FC236}">
                <a16:creationId xmlns:a16="http://schemas.microsoft.com/office/drawing/2014/main" id="{76CE227A-B762-CE91-7195-FBFC44E53F7E}"/>
              </a:ext>
            </a:extLst>
          </p:cNvPr>
          <p:cNvPicPr>
            <a:picLocks noChangeAspect="1"/>
          </p:cNvPicPr>
          <p:nvPr/>
        </p:nvPicPr>
        <p:blipFill>
          <a:blip r:embed="rId3"/>
          <a:stretch>
            <a:fillRect/>
          </a:stretch>
        </p:blipFill>
        <p:spPr>
          <a:xfrm>
            <a:off x="28340" y="6432279"/>
            <a:ext cx="347925" cy="347925"/>
          </a:xfrm>
          <a:prstGeom prst="rect">
            <a:avLst/>
          </a:prstGeom>
        </p:spPr>
      </p:pic>
      <p:pic>
        <p:nvPicPr>
          <p:cNvPr id="3" name="Graphic 2">
            <a:extLst>
              <a:ext uri="{FF2B5EF4-FFF2-40B4-BE49-F238E27FC236}">
                <a16:creationId xmlns:a16="http://schemas.microsoft.com/office/drawing/2014/main" id="{7A6EDDAD-C35E-0544-12A9-3FAE6FFCBA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50233" y="6442903"/>
            <a:ext cx="357947" cy="365125"/>
          </a:xfrm>
          <a:prstGeom prst="rect">
            <a:avLst/>
          </a:prstGeom>
        </p:spPr>
      </p:pic>
      <p:grpSp>
        <p:nvGrpSpPr>
          <p:cNvPr id="15" name="Group 14">
            <a:extLst>
              <a:ext uri="{FF2B5EF4-FFF2-40B4-BE49-F238E27FC236}">
                <a16:creationId xmlns:a16="http://schemas.microsoft.com/office/drawing/2014/main" id="{F9990564-01A8-5F61-3E1D-C287A1F9C1B0}"/>
              </a:ext>
            </a:extLst>
          </p:cNvPr>
          <p:cNvGrpSpPr/>
          <p:nvPr/>
        </p:nvGrpSpPr>
        <p:grpSpPr>
          <a:xfrm>
            <a:off x="112246" y="247960"/>
            <a:ext cx="11936319" cy="553998"/>
            <a:chOff x="112246" y="1211457"/>
            <a:chExt cx="11936319" cy="553998"/>
          </a:xfrm>
        </p:grpSpPr>
        <p:graphicFrame>
          <p:nvGraphicFramePr>
            <p:cNvPr id="6" name="Diagram 5">
              <a:extLst>
                <a:ext uri="{FF2B5EF4-FFF2-40B4-BE49-F238E27FC236}">
                  <a16:creationId xmlns:a16="http://schemas.microsoft.com/office/drawing/2014/main" id="{E9A3C65B-019C-CF31-4F74-A306AD49CDDE}"/>
                </a:ext>
              </a:extLst>
            </p:cNvPr>
            <p:cNvGraphicFramePr/>
            <p:nvPr>
              <p:extLst>
                <p:ext uri="{D42A27DB-BD31-4B8C-83A1-F6EECF244321}">
                  <p14:modId xmlns:p14="http://schemas.microsoft.com/office/powerpoint/2010/main" val="3997794521"/>
                </p:ext>
              </p:extLst>
            </p:nvPr>
          </p:nvGraphicFramePr>
          <p:xfrm>
            <a:off x="1444599" y="1270249"/>
            <a:ext cx="10603966" cy="4364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TextBox 11">
              <a:extLst>
                <a:ext uri="{FF2B5EF4-FFF2-40B4-BE49-F238E27FC236}">
                  <a16:creationId xmlns:a16="http://schemas.microsoft.com/office/drawing/2014/main" id="{4609D94F-E0D5-576B-165E-8EEB491076A6}"/>
                </a:ext>
              </a:extLst>
            </p:cNvPr>
            <p:cNvSpPr txBox="1"/>
            <p:nvPr/>
          </p:nvSpPr>
          <p:spPr>
            <a:xfrm>
              <a:off x="112246" y="1211457"/>
              <a:ext cx="1292340" cy="553998"/>
            </a:xfrm>
            <a:prstGeom prst="rect">
              <a:avLst/>
            </a:prstGeom>
            <a:noFill/>
          </p:spPr>
          <p:txBody>
            <a:bodyPr wrap="none" rtlCol="0">
              <a:spAutoFit/>
            </a:bodyPr>
            <a:lstStyle/>
            <a:p>
              <a:pPr algn="ctr"/>
              <a:r>
                <a:rPr lang="en-US" sz="1000" dirty="0"/>
                <a:t>NIST Cybersecurity</a:t>
              </a:r>
              <a:br>
                <a:rPr lang="en-US" sz="1000" dirty="0"/>
              </a:br>
              <a:r>
                <a:rPr lang="en-US" sz="1000" dirty="0"/>
                <a:t>Incident Handling</a:t>
              </a:r>
            </a:p>
            <a:p>
              <a:pPr algn="ctr"/>
              <a:r>
                <a:rPr lang="en-US" sz="1000" dirty="0"/>
                <a:t>Guide</a:t>
              </a:r>
            </a:p>
          </p:txBody>
        </p:sp>
      </p:grpSp>
      <p:sp>
        <p:nvSpPr>
          <p:cNvPr id="8" name="TextBox 7">
            <a:extLst>
              <a:ext uri="{FF2B5EF4-FFF2-40B4-BE49-F238E27FC236}">
                <a16:creationId xmlns:a16="http://schemas.microsoft.com/office/drawing/2014/main" id="{92508E7B-9F70-EBDA-5EEA-8CD822827DC4}"/>
              </a:ext>
            </a:extLst>
          </p:cNvPr>
          <p:cNvSpPr txBox="1"/>
          <p:nvPr/>
        </p:nvSpPr>
        <p:spPr>
          <a:xfrm>
            <a:off x="1288961" y="2123391"/>
            <a:ext cx="9614073" cy="923330"/>
          </a:xfrm>
          <a:prstGeom prst="rect">
            <a:avLst/>
          </a:prstGeom>
          <a:noFill/>
        </p:spPr>
        <p:txBody>
          <a:bodyPr wrap="square" rtlCol="0">
            <a:spAutoFit/>
          </a:bodyPr>
          <a:lstStyle/>
          <a:p>
            <a:pPr marL="285750" indent="-285750">
              <a:buFont typeface="Arial" panose="020B0604020202020204" pitchFamily="34" charset="0"/>
              <a:buChar char="•"/>
            </a:pPr>
            <a:r>
              <a:rPr lang="en-US" dirty="0">
                <a:effectLst/>
              </a:rPr>
              <a:t>What is the procedure for completely removing threats from our systems?</a:t>
            </a:r>
          </a:p>
          <a:p>
            <a:pPr marL="285750" indent="-285750">
              <a:buFont typeface="Arial" panose="020B0604020202020204" pitchFamily="34" charset="0"/>
              <a:buChar char="•"/>
            </a:pPr>
            <a:r>
              <a:rPr lang="en-US" dirty="0">
                <a:effectLst/>
              </a:rPr>
              <a:t>How are vulnerabilities that were exploited during the incident identified and mitigated?</a:t>
            </a:r>
          </a:p>
          <a:p>
            <a:pPr marL="285750" indent="-285750">
              <a:buFont typeface="Arial" panose="020B0604020202020204" pitchFamily="34" charset="0"/>
              <a:buChar char="•"/>
            </a:pPr>
            <a:r>
              <a:rPr lang="en-US" dirty="0">
                <a:effectLst/>
              </a:rPr>
              <a:t>Do eradication efforts consider compliance with legal and regulatory requirements?</a:t>
            </a:r>
          </a:p>
        </p:txBody>
      </p:sp>
      <p:sp>
        <p:nvSpPr>
          <p:cNvPr id="4" name="TextBox 3">
            <a:extLst>
              <a:ext uri="{FF2B5EF4-FFF2-40B4-BE49-F238E27FC236}">
                <a16:creationId xmlns:a16="http://schemas.microsoft.com/office/drawing/2014/main" id="{EF332386-CE2E-2F62-7CF5-3DDBA6BEC10E}"/>
              </a:ext>
            </a:extLst>
          </p:cNvPr>
          <p:cNvSpPr txBox="1"/>
          <p:nvPr/>
        </p:nvSpPr>
        <p:spPr>
          <a:xfrm>
            <a:off x="758416" y="1746375"/>
            <a:ext cx="1759905" cy="369332"/>
          </a:xfrm>
          <a:prstGeom prst="rect">
            <a:avLst/>
          </a:prstGeom>
          <a:noFill/>
        </p:spPr>
        <p:txBody>
          <a:bodyPr wrap="none" rtlCol="0">
            <a:spAutoFit/>
          </a:bodyPr>
          <a:lstStyle/>
          <a:p>
            <a:r>
              <a:rPr lang="en-US" b="1" dirty="0"/>
              <a:t>Key Questions</a:t>
            </a:r>
          </a:p>
        </p:txBody>
      </p:sp>
    </p:spTree>
    <p:extLst>
      <p:ext uri="{BB962C8B-B14F-4D97-AF65-F5344CB8AC3E}">
        <p14:creationId xmlns:p14="http://schemas.microsoft.com/office/powerpoint/2010/main" val="313825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helmet with a black background&#10;&#10;Description automatically generated">
            <a:extLst>
              <a:ext uri="{FF2B5EF4-FFF2-40B4-BE49-F238E27FC236}">
                <a16:creationId xmlns:a16="http://schemas.microsoft.com/office/drawing/2014/main" id="{76CE227A-B762-CE91-7195-FBFC44E53F7E}"/>
              </a:ext>
            </a:extLst>
          </p:cNvPr>
          <p:cNvPicPr>
            <a:picLocks noChangeAspect="1"/>
          </p:cNvPicPr>
          <p:nvPr/>
        </p:nvPicPr>
        <p:blipFill>
          <a:blip r:embed="rId3"/>
          <a:stretch>
            <a:fillRect/>
          </a:stretch>
        </p:blipFill>
        <p:spPr>
          <a:xfrm>
            <a:off x="28340" y="6432279"/>
            <a:ext cx="347925" cy="347925"/>
          </a:xfrm>
          <a:prstGeom prst="rect">
            <a:avLst/>
          </a:prstGeom>
        </p:spPr>
      </p:pic>
      <p:pic>
        <p:nvPicPr>
          <p:cNvPr id="3" name="Graphic 2">
            <a:extLst>
              <a:ext uri="{FF2B5EF4-FFF2-40B4-BE49-F238E27FC236}">
                <a16:creationId xmlns:a16="http://schemas.microsoft.com/office/drawing/2014/main" id="{7A6EDDAD-C35E-0544-12A9-3FAE6FFCBA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50233" y="6442903"/>
            <a:ext cx="357947" cy="365125"/>
          </a:xfrm>
          <a:prstGeom prst="rect">
            <a:avLst/>
          </a:prstGeom>
        </p:spPr>
      </p:pic>
      <p:grpSp>
        <p:nvGrpSpPr>
          <p:cNvPr id="15" name="Group 14">
            <a:extLst>
              <a:ext uri="{FF2B5EF4-FFF2-40B4-BE49-F238E27FC236}">
                <a16:creationId xmlns:a16="http://schemas.microsoft.com/office/drawing/2014/main" id="{F9990564-01A8-5F61-3E1D-C287A1F9C1B0}"/>
              </a:ext>
            </a:extLst>
          </p:cNvPr>
          <p:cNvGrpSpPr/>
          <p:nvPr/>
        </p:nvGrpSpPr>
        <p:grpSpPr>
          <a:xfrm>
            <a:off x="112246" y="247960"/>
            <a:ext cx="11936319" cy="553998"/>
            <a:chOff x="112246" y="1211457"/>
            <a:chExt cx="11936319" cy="553998"/>
          </a:xfrm>
        </p:grpSpPr>
        <p:graphicFrame>
          <p:nvGraphicFramePr>
            <p:cNvPr id="6" name="Diagram 5">
              <a:extLst>
                <a:ext uri="{FF2B5EF4-FFF2-40B4-BE49-F238E27FC236}">
                  <a16:creationId xmlns:a16="http://schemas.microsoft.com/office/drawing/2014/main" id="{E9A3C65B-019C-CF31-4F74-A306AD49CDDE}"/>
                </a:ext>
              </a:extLst>
            </p:cNvPr>
            <p:cNvGraphicFramePr/>
            <p:nvPr>
              <p:extLst>
                <p:ext uri="{D42A27DB-BD31-4B8C-83A1-F6EECF244321}">
                  <p14:modId xmlns:p14="http://schemas.microsoft.com/office/powerpoint/2010/main" val="3525628547"/>
                </p:ext>
              </p:extLst>
            </p:nvPr>
          </p:nvGraphicFramePr>
          <p:xfrm>
            <a:off x="1444599" y="1270249"/>
            <a:ext cx="10603966" cy="4364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TextBox 11">
              <a:extLst>
                <a:ext uri="{FF2B5EF4-FFF2-40B4-BE49-F238E27FC236}">
                  <a16:creationId xmlns:a16="http://schemas.microsoft.com/office/drawing/2014/main" id="{4609D94F-E0D5-576B-165E-8EEB491076A6}"/>
                </a:ext>
              </a:extLst>
            </p:cNvPr>
            <p:cNvSpPr txBox="1"/>
            <p:nvPr/>
          </p:nvSpPr>
          <p:spPr>
            <a:xfrm>
              <a:off x="112246" y="1211457"/>
              <a:ext cx="1292340" cy="553998"/>
            </a:xfrm>
            <a:prstGeom prst="rect">
              <a:avLst/>
            </a:prstGeom>
            <a:noFill/>
          </p:spPr>
          <p:txBody>
            <a:bodyPr wrap="none" rtlCol="0">
              <a:spAutoFit/>
            </a:bodyPr>
            <a:lstStyle/>
            <a:p>
              <a:pPr algn="ctr"/>
              <a:r>
                <a:rPr lang="en-US" sz="1000" dirty="0"/>
                <a:t>NIST Cybersecurity</a:t>
              </a:r>
              <a:br>
                <a:rPr lang="en-US" sz="1000" dirty="0"/>
              </a:br>
              <a:r>
                <a:rPr lang="en-US" sz="1000" dirty="0"/>
                <a:t>Incident Handling</a:t>
              </a:r>
            </a:p>
            <a:p>
              <a:pPr algn="ctr"/>
              <a:r>
                <a:rPr lang="en-US" sz="1000" dirty="0"/>
                <a:t>Guide</a:t>
              </a:r>
            </a:p>
          </p:txBody>
        </p:sp>
      </p:grpSp>
      <p:sp>
        <p:nvSpPr>
          <p:cNvPr id="8" name="TextBox 7">
            <a:extLst>
              <a:ext uri="{FF2B5EF4-FFF2-40B4-BE49-F238E27FC236}">
                <a16:creationId xmlns:a16="http://schemas.microsoft.com/office/drawing/2014/main" id="{92508E7B-9F70-EBDA-5EEA-8CD822827DC4}"/>
              </a:ext>
            </a:extLst>
          </p:cNvPr>
          <p:cNvSpPr txBox="1"/>
          <p:nvPr/>
        </p:nvSpPr>
        <p:spPr>
          <a:xfrm>
            <a:off x="1288961" y="2123391"/>
            <a:ext cx="9614073" cy="923330"/>
          </a:xfrm>
          <a:prstGeom prst="rect">
            <a:avLst/>
          </a:prstGeom>
          <a:noFill/>
        </p:spPr>
        <p:txBody>
          <a:bodyPr wrap="square" rtlCol="0">
            <a:spAutoFit/>
          </a:bodyPr>
          <a:lstStyle/>
          <a:p>
            <a:pPr marL="285750" indent="-285750">
              <a:buFont typeface="Arial" panose="020B0604020202020204" pitchFamily="34" charset="0"/>
              <a:buChar char="•"/>
            </a:pPr>
            <a:r>
              <a:rPr lang="en-US" dirty="0">
                <a:effectLst/>
              </a:rPr>
              <a:t>How do we address and resolve the root cause of the incident to prevent recurrence?</a:t>
            </a:r>
          </a:p>
          <a:p>
            <a:pPr marL="285750" indent="-285750">
              <a:buFont typeface="Arial" panose="020B0604020202020204" pitchFamily="34" charset="0"/>
              <a:buChar char="•"/>
            </a:pPr>
            <a:r>
              <a:rPr lang="en-US" dirty="0">
                <a:effectLst/>
              </a:rPr>
              <a:t>What changes to policies or technologies are necessary based on the incident's insights?</a:t>
            </a:r>
          </a:p>
          <a:p>
            <a:pPr marL="285750" indent="-285750">
              <a:buFont typeface="Arial" panose="020B0604020202020204" pitchFamily="34" charset="0"/>
              <a:buChar char="•"/>
            </a:pPr>
            <a:r>
              <a:rPr lang="en-US" dirty="0">
                <a:effectLst/>
              </a:rPr>
              <a:t>Are we meeting all legal or compliance obligations before restoring services?</a:t>
            </a:r>
          </a:p>
        </p:txBody>
      </p:sp>
      <p:sp>
        <p:nvSpPr>
          <p:cNvPr id="4" name="TextBox 3">
            <a:extLst>
              <a:ext uri="{FF2B5EF4-FFF2-40B4-BE49-F238E27FC236}">
                <a16:creationId xmlns:a16="http://schemas.microsoft.com/office/drawing/2014/main" id="{B225DFA2-4D88-4C8E-E47D-C2FF574EB5B7}"/>
              </a:ext>
            </a:extLst>
          </p:cNvPr>
          <p:cNvSpPr txBox="1"/>
          <p:nvPr/>
        </p:nvSpPr>
        <p:spPr>
          <a:xfrm>
            <a:off x="758416" y="1746375"/>
            <a:ext cx="1759905" cy="369332"/>
          </a:xfrm>
          <a:prstGeom prst="rect">
            <a:avLst/>
          </a:prstGeom>
          <a:noFill/>
        </p:spPr>
        <p:txBody>
          <a:bodyPr wrap="none" rtlCol="0">
            <a:spAutoFit/>
          </a:bodyPr>
          <a:lstStyle/>
          <a:p>
            <a:r>
              <a:rPr lang="en-US" b="1" dirty="0"/>
              <a:t>Key Questions</a:t>
            </a:r>
          </a:p>
        </p:txBody>
      </p:sp>
    </p:spTree>
    <p:extLst>
      <p:ext uri="{BB962C8B-B14F-4D97-AF65-F5344CB8AC3E}">
        <p14:creationId xmlns:p14="http://schemas.microsoft.com/office/powerpoint/2010/main" val="1938626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helmet with a black background&#10;&#10;Description automatically generated">
            <a:extLst>
              <a:ext uri="{FF2B5EF4-FFF2-40B4-BE49-F238E27FC236}">
                <a16:creationId xmlns:a16="http://schemas.microsoft.com/office/drawing/2014/main" id="{76CE227A-B762-CE91-7195-FBFC44E53F7E}"/>
              </a:ext>
            </a:extLst>
          </p:cNvPr>
          <p:cNvPicPr>
            <a:picLocks noChangeAspect="1"/>
          </p:cNvPicPr>
          <p:nvPr/>
        </p:nvPicPr>
        <p:blipFill>
          <a:blip r:embed="rId3"/>
          <a:stretch>
            <a:fillRect/>
          </a:stretch>
        </p:blipFill>
        <p:spPr>
          <a:xfrm>
            <a:off x="28340" y="6432279"/>
            <a:ext cx="347925" cy="347925"/>
          </a:xfrm>
          <a:prstGeom prst="rect">
            <a:avLst/>
          </a:prstGeom>
        </p:spPr>
      </p:pic>
      <p:pic>
        <p:nvPicPr>
          <p:cNvPr id="3" name="Graphic 2">
            <a:extLst>
              <a:ext uri="{FF2B5EF4-FFF2-40B4-BE49-F238E27FC236}">
                <a16:creationId xmlns:a16="http://schemas.microsoft.com/office/drawing/2014/main" id="{7A6EDDAD-C35E-0544-12A9-3FAE6FFCBA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50233" y="6442903"/>
            <a:ext cx="357947" cy="365125"/>
          </a:xfrm>
          <a:prstGeom prst="rect">
            <a:avLst/>
          </a:prstGeom>
        </p:spPr>
      </p:pic>
      <p:grpSp>
        <p:nvGrpSpPr>
          <p:cNvPr id="15" name="Group 14">
            <a:extLst>
              <a:ext uri="{FF2B5EF4-FFF2-40B4-BE49-F238E27FC236}">
                <a16:creationId xmlns:a16="http://schemas.microsoft.com/office/drawing/2014/main" id="{F9990564-01A8-5F61-3E1D-C287A1F9C1B0}"/>
              </a:ext>
            </a:extLst>
          </p:cNvPr>
          <p:cNvGrpSpPr/>
          <p:nvPr/>
        </p:nvGrpSpPr>
        <p:grpSpPr>
          <a:xfrm>
            <a:off x="112246" y="247960"/>
            <a:ext cx="11936319" cy="553998"/>
            <a:chOff x="112246" y="1211457"/>
            <a:chExt cx="11936319" cy="553998"/>
          </a:xfrm>
        </p:grpSpPr>
        <p:graphicFrame>
          <p:nvGraphicFramePr>
            <p:cNvPr id="6" name="Diagram 5">
              <a:extLst>
                <a:ext uri="{FF2B5EF4-FFF2-40B4-BE49-F238E27FC236}">
                  <a16:creationId xmlns:a16="http://schemas.microsoft.com/office/drawing/2014/main" id="{E9A3C65B-019C-CF31-4F74-A306AD49CDDE}"/>
                </a:ext>
              </a:extLst>
            </p:cNvPr>
            <p:cNvGraphicFramePr/>
            <p:nvPr>
              <p:extLst>
                <p:ext uri="{D42A27DB-BD31-4B8C-83A1-F6EECF244321}">
                  <p14:modId xmlns:p14="http://schemas.microsoft.com/office/powerpoint/2010/main" val="1938905844"/>
                </p:ext>
              </p:extLst>
            </p:nvPr>
          </p:nvGraphicFramePr>
          <p:xfrm>
            <a:off x="1444599" y="1270249"/>
            <a:ext cx="10603966" cy="4364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TextBox 11">
              <a:extLst>
                <a:ext uri="{FF2B5EF4-FFF2-40B4-BE49-F238E27FC236}">
                  <a16:creationId xmlns:a16="http://schemas.microsoft.com/office/drawing/2014/main" id="{4609D94F-E0D5-576B-165E-8EEB491076A6}"/>
                </a:ext>
              </a:extLst>
            </p:cNvPr>
            <p:cNvSpPr txBox="1"/>
            <p:nvPr/>
          </p:nvSpPr>
          <p:spPr>
            <a:xfrm>
              <a:off x="112246" y="1211457"/>
              <a:ext cx="1292340" cy="553998"/>
            </a:xfrm>
            <a:prstGeom prst="rect">
              <a:avLst/>
            </a:prstGeom>
            <a:noFill/>
          </p:spPr>
          <p:txBody>
            <a:bodyPr wrap="none" rtlCol="0">
              <a:spAutoFit/>
            </a:bodyPr>
            <a:lstStyle/>
            <a:p>
              <a:pPr algn="ctr"/>
              <a:r>
                <a:rPr lang="en-US" sz="1000" dirty="0"/>
                <a:t>NIST Cybersecurity</a:t>
              </a:r>
              <a:br>
                <a:rPr lang="en-US" sz="1000" dirty="0"/>
              </a:br>
              <a:r>
                <a:rPr lang="en-US" sz="1000" dirty="0"/>
                <a:t>Incident Handling</a:t>
              </a:r>
            </a:p>
            <a:p>
              <a:pPr algn="ctr"/>
              <a:r>
                <a:rPr lang="en-US" sz="1000" dirty="0"/>
                <a:t>Guide</a:t>
              </a:r>
            </a:p>
          </p:txBody>
        </p:sp>
      </p:grpSp>
      <p:sp>
        <p:nvSpPr>
          <p:cNvPr id="8" name="TextBox 7">
            <a:extLst>
              <a:ext uri="{FF2B5EF4-FFF2-40B4-BE49-F238E27FC236}">
                <a16:creationId xmlns:a16="http://schemas.microsoft.com/office/drawing/2014/main" id="{92508E7B-9F70-EBDA-5EEA-8CD822827DC4}"/>
              </a:ext>
            </a:extLst>
          </p:cNvPr>
          <p:cNvSpPr txBox="1"/>
          <p:nvPr/>
        </p:nvSpPr>
        <p:spPr>
          <a:xfrm>
            <a:off x="1288961" y="2123391"/>
            <a:ext cx="9614073" cy="923330"/>
          </a:xfrm>
          <a:prstGeom prst="rect">
            <a:avLst/>
          </a:prstGeom>
          <a:noFill/>
        </p:spPr>
        <p:txBody>
          <a:bodyPr wrap="square" rtlCol="0">
            <a:spAutoFit/>
          </a:bodyPr>
          <a:lstStyle/>
          <a:p>
            <a:pPr marL="285750" indent="-285750">
              <a:buFont typeface="Arial" panose="020B0604020202020204" pitchFamily="34" charset="0"/>
              <a:buChar char="•"/>
            </a:pPr>
            <a:r>
              <a:rPr lang="en-US" dirty="0">
                <a:effectLst/>
              </a:rPr>
              <a:t>How are system restorations prioritized to resume critical operations?</a:t>
            </a:r>
          </a:p>
          <a:p>
            <a:pPr marL="285750" indent="-285750">
              <a:buFont typeface="Arial" panose="020B0604020202020204" pitchFamily="34" charset="0"/>
              <a:buChar char="•"/>
            </a:pPr>
            <a:r>
              <a:rPr lang="en-US" dirty="0">
                <a:effectLst/>
              </a:rPr>
              <a:t>What checks are in place to ensure no remnants of the incident remain before recovery?</a:t>
            </a:r>
          </a:p>
          <a:p>
            <a:pPr marL="285750" indent="-285750">
              <a:buFont typeface="Arial" panose="020B0604020202020204" pitchFamily="34" charset="0"/>
              <a:buChar char="•"/>
            </a:pPr>
            <a:r>
              <a:rPr lang="en-US" dirty="0">
                <a:effectLst/>
              </a:rPr>
              <a:t>Is there a process for a post recovery review to confirm the effectiveness of the recovery?</a:t>
            </a:r>
          </a:p>
        </p:txBody>
      </p:sp>
      <p:sp>
        <p:nvSpPr>
          <p:cNvPr id="4" name="TextBox 3">
            <a:extLst>
              <a:ext uri="{FF2B5EF4-FFF2-40B4-BE49-F238E27FC236}">
                <a16:creationId xmlns:a16="http://schemas.microsoft.com/office/drawing/2014/main" id="{B14F9AD3-9B98-323D-196B-A279271B75DC}"/>
              </a:ext>
            </a:extLst>
          </p:cNvPr>
          <p:cNvSpPr txBox="1"/>
          <p:nvPr/>
        </p:nvSpPr>
        <p:spPr>
          <a:xfrm>
            <a:off x="758416" y="1746375"/>
            <a:ext cx="1759905" cy="369332"/>
          </a:xfrm>
          <a:prstGeom prst="rect">
            <a:avLst/>
          </a:prstGeom>
          <a:noFill/>
        </p:spPr>
        <p:txBody>
          <a:bodyPr wrap="none" rtlCol="0">
            <a:spAutoFit/>
          </a:bodyPr>
          <a:lstStyle/>
          <a:p>
            <a:r>
              <a:rPr lang="en-US" b="1" dirty="0"/>
              <a:t>Key Questions</a:t>
            </a:r>
          </a:p>
        </p:txBody>
      </p:sp>
    </p:spTree>
    <p:extLst>
      <p:ext uri="{BB962C8B-B14F-4D97-AF65-F5344CB8AC3E}">
        <p14:creationId xmlns:p14="http://schemas.microsoft.com/office/powerpoint/2010/main" val="3007618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helmet with a black background&#10;&#10;Description automatically generated">
            <a:extLst>
              <a:ext uri="{FF2B5EF4-FFF2-40B4-BE49-F238E27FC236}">
                <a16:creationId xmlns:a16="http://schemas.microsoft.com/office/drawing/2014/main" id="{76CE227A-B762-CE91-7195-FBFC44E53F7E}"/>
              </a:ext>
            </a:extLst>
          </p:cNvPr>
          <p:cNvPicPr>
            <a:picLocks noChangeAspect="1"/>
          </p:cNvPicPr>
          <p:nvPr/>
        </p:nvPicPr>
        <p:blipFill>
          <a:blip r:embed="rId3"/>
          <a:stretch>
            <a:fillRect/>
          </a:stretch>
        </p:blipFill>
        <p:spPr>
          <a:xfrm>
            <a:off x="28340" y="6432279"/>
            <a:ext cx="347925" cy="347925"/>
          </a:xfrm>
          <a:prstGeom prst="rect">
            <a:avLst/>
          </a:prstGeom>
        </p:spPr>
      </p:pic>
      <p:pic>
        <p:nvPicPr>
          <p:cNvPr id="3" name="Graphic 2">
            <a:extLst>
              <a:ext uri="{FF2B5EF4-FFF2-40B4-BE49-F238E27FC236}">
                <a16:creationId xmlns:a16="http://schemas.microsoft.com/office/drawing/2014/main" id="{7A6EDDAD-C35E-0544-12A9-3FAE6FFCBA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50233" y="6442903"/>
            <a:ext cx="357947" cy="365125"/>
          </a:xfrm>
          <a:prstGeom prst="rect">
            <a:avLst/>
          </a:prstGeom>
        </p:spPr>
      </p:pic>
      <p:grpSp>
        <p:nvGrpSpPr>
          <p:cNvPr id="15" name="Group 14">
            <a:extLst>
              <a:ext uri="{FF2B5EF4-FFF2-40B4-BE49-F238E27FC236}">
                <a16:creationId xmlns:a16="http://schemas.microsoft.com/office/drawing/2014/main" id="{F9990564-01A8-5F61-3E1D-C287A1F9C1B0}"/>
              </a:ext>
            </a:extLst>
          </p:cNvPr>
          <p:cNvGrpSpPr/>
          <p:nvPr/>
        </p:nvGrpSpPr>
        <p:grpSpPr>
          <a:xfrm>
            <a:off x="112246" y="247960"/>
            <a:ext cx="11936319" cy="553998"/>
            <a:chOff x="112246" y="1211457"/>
            <a:chExt cx="11936319" cy="553998"/>
          </a:xfrm>
        </p:grpSpPr>
        <p:graphicFrame>
          <p:nvGraphicFramePr>
            <p:cNvPr id="6" name="Diagram 5">
              <a:extLst>
                <a:ext uri="{FF2B5EF4-FFF2-40B4-BE49-F238E27FC236}">
                  <a16:creationId xmlns:a16="http://schemas.microsoft.com/office/drawing/2014/main" id="{E9A3C65B-019C-CF31-4F74-A306AD49CDDE}"/>
                </a:ext>
              </a:extLst>
            </p:cNvPr>
            <p:cNvGraphicFramePr/>
            <p:nvPr>
              <p:extLst>
                <p:ext uri="{D42A27DB-BD31-4B8C-83A1-F6EECF244321}">
                  <p14:modId xmlns:p14="http://schemas.microsoft.com/office/powerpoint/2010/main" val="4017879517"/>
                </p:ext>
              </p:extLst>
            </p:nvPr>
          </p:nvGraphicFramePr>
          <p:xfrm>
            <a:off x="1444599" y="1270249"/>
            <a:ext cx="10603966" cy="4364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TextBox 11">
              <a:extLst>
                <a:ext uri="{FF2B5EF4-FFF2-40B4-BE49-F238E27FC236}">
                  <a16:creationId xmlns:a16="http://schemas.microsoft.com/office/drawing/2014/main" id="{4609D94F-E0D5-576B-165E-8EEB491076A6}"/>
                </a:ext>
              </a:extLst>
            </p:cNvPr>
            <p:cNvSpPr txBox="1"/>
            <p:nvPr/>
          </p:nvSpPr>
          <p:spPr>
            <a:xfrm>
              <a:off x="112246" y="1211457"/>
              <a:ext cx="1292340" cy="553998"/>
            </a:xfrm>
            <a:prstGeom prst="rect">
              <a:avLst/>
            </a:prstGeom>
            <a:noFill/>
          </p:spPr>
          <p:txBody>
            <a:bodyPr wrap="none" rtlCol="0">
              <a:spAutoFit/>
            </a:bodyPr>
            <a:lstStyle/>
            <a:p>
              <a:pPr algn="ctr"/>
              <a:r>
                <a:rPr lang="en-US" sz="1000" dirty="0"/>
                <a:t>NIST Cybersecurity</a:t>
              </a:r>
              <a:br>
                <a:rPr lang="en-US" sz="1000" dirty="0"/>
              </a:br>
              <a:r>
                <a:rPr lang="en-US" sz="1000" dirty="0"/>
                <a:t>Incident Handling</a:t>
              </a:r>
            </a:p>
            <a:p>
              <a:pPr algn="ctr"/>
              <a:r>
                <a:rPr lang="en-US" sz="1000" dirty="0"/>
                <a:t>Guide</a:t>
              </a:r>
            </a:p>
          </p:txBody>
        </p:sp>
      </p:grpSp>
      <p:sp>
        <p:nvSpPr>
          <p:cNvPr id="8" name="TextBox 7">
            <a:extLst>
              <a:ext uri="{FF2B5EF4-FFF2-40B4-BE49-F238E27FC236}">
                <a16:creationId xmlns:a16="http://schemas.microsoft.com/office/drawing/2014/main" id="{92508E7B-9F70-EBDA-5EEA-8CD822827DC4}"/>
              </a:ext>
            </a:extLst>
          </p:cNvPr>
          <p:cNvSpPr txBox="1"/>
          <p:nvPr/>
        </p:nvSpPr>
        <p:spPr>
          <a:xfrm>
            <a:off x="1288961" y="2123391"/>
            <a:ext cx="9614073" cy="1477328"/>
          </a:xfrm>
          <a:prstGeom prst="rect">
            <a:avLst/>
          </a:prstGeom>
          <a:noFill/>
        </p:spPr>
        <p:txBody>
          <a:bodyPr wrap="square" rtlCol="0">
            <a:spAutoFit/>
          </a:bodyPr>
          <a:lstStyle/>
          <a:p>
            <a:pPr marL="285750" indent="-285750">
              <a:buFont typeface="Arial" panose="020B0604020202020204" pitchFamily="34" charset="0"/>
              <a:buChar char="•"/>
            </a:pPr>
            <a:r>
              <a:rPr lang="en-US" dirty="0">
                <a:effectLst/>
              </a:rPr>
              <a:t>What is the method for updating the IRP based on the lessons learned from the incident?</a:t>
            </a:r>
          </a:p>
          <a:p>
            <a:pPr marL="285750" indent="-285750">
              <a:buFont typeface="Arial" panose="020B0604020202020204" pitchFamily="34" charset="0"/>
              <a:buChar char="•"/>
            </a:pPr>
            <a:r>
              <a:rPr lang="en-US" dirty="0">
                <a:effectLst/>
              </a:rPr>
              <a:t>How do we adjust the plan based on new threats, vulnerabilities, and organizational changes?</a:t>
            </a:r>
          </a:p>
          <a:p>
            <a:pPr marL="285750" indent="-285750">
              <a:buFont typeface="Arial" panose="020B0604020202020204" pitchFamily="34" charset="0"/>
              <a:buChar char="•"/>
            </a:pPr>
            <a:r>
              <a:rPr lang="en-US" dirty="0">
                <a:effectLst/>
              </a:rPr>
              <a:t>What mechanisms do we have in place for continuous learning and improvement of the plan?</a:t>
            </a:r>
          </a:p>
        </p:txBody>
      </p:sp>
      <p:sp>
        <p:nvSpPr>
          <p:cNvPr id="4" name="TextBox 3">
            <a:extLst>
              <a:ext uri="{FF2B5EF4-FFF2-40B4-BE49-F238E27FC236}">
                <a16:creationId xmlns:a16="http://schemas.microsoft.com/office/drawing/2014/main" id="{93589F56-1FAC-742D-447C-54739CA02CDF}"/>
              </a:ext>
            </a:extLst>
          </p:cNvPr>
          <p:cNvSpPr txBox="1"/>
          <p:nvPr/>
        </p:nvSpPr>
        <p:spPr>
          <a:xfrm>
            <a:off x="758416" y="1746375"/>
            <a:ext cx="1759905" cy="369332"/>
          </a:xfrm>
          <a:prstGeom prst="rect">
            <a:avLst/>
          </a:prstGeom>
          <a:noFill/>
        </p:spPr>
        <p:txBody>
          <a:bodyPr wrap="none" rtlCol="0">
            <a:spAutoFit/>
          </a:bodyPr>
          <a:lstStyle/>
          <a:p>
            <a:r>
              <a:rPr lang="en-US" b="1" dirty="0"/>
              <a:t>Key Questions</a:t>
            </a:r>
          </a:p>
        </p:txBody>
      </p:sp>
    </p:spTree>
    <p:extLst>
      <p:ext uri="{BB962C8B-B14F-4D97-AF65-F5344CB8AC3E}">
        <p14:creationId xmlns:p14="http://schemas.microsoft.com/office/powerpoint/2010/main" val="404123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helmet with a black background&#10;&#10;Description automatically generated">
            <a:extLst>
              <a:ext uri="{FF2B5EF4-FFF2-40B4-BE49-F238E27FC236}">
                <a16:creationId xmlns:a16="http://schemas.microsoft.com/office/drawing/2014/main" id="{76CE227A-B762-CE91-7195-FBFC44E53F7E}"/>
              </a:ext>
            </a:extLst>
          </p:cNvPr>
          <p:cNvPicPr>
            <a:picLocks noChangeAspect="1"/>
          </p:cNvPicPr>
          <p:nvPr/>
        </p:nvPicPr>
        <p:blipFill>
          <a:blip r:embed="rId3"/>
          <a:stretch>
            <a:fillRect/>
          </a:stretch>
        </p:blipFill>
        <p:spPr>
          <a:xfrm>
            <a:off x="28340" y="6432279"/>
            <a:ext cx="347925" cy="347925"/>
          </a:xfrm>
          <a:prstGeom prst="rect">
            <a:avLst/>
          </a:prstGeom>
        </p:spPr>
      </p:pic>
      <p:pic>
        <p:nvPicPr>
          <p:cNvPr id="3" name="Graphic 2">
            <a:extLst>
              <a:ext uri="{FF2B5EF4-FFF2-40B4-BE49-F238E27FC236}">
                <a16:creationId xmlns:a16="http://schemas.microsoft.com/office/drawing/2014/main" id="{7A6EDDAD-C35E-0544-12A9-3FAE6FFCBA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50233" y="6442903"/>
            <a:ext cx="357947" cy="365125"/>
          </a:xfrm>
          <a:prstGeom prst="rect">
            <a:avLst/>
          </a:prstGeom>
        </p:spPr>
      </p:pic>
      <p:grpSp>
        <p:nvGrpSpPr>
          <p:cNvPr id="15" name="Group 14">
            <a:extLst>
              <a:ext uri="{FF2B5EF4-FFF2-40B4-BE49-F238E27FC236}">
                <a16:creationId xmlns:a16="http://schemas.microsoft.com/office/drawing/2014/main" id="{F9990564-01A8-5F61-3E1D-C287A1F9C1B0}"/>
              </a:ext>
            </a:extLst>
          </p:cNvPr>
          <p:cNvGrpSpPr/>
          <p:nvPr/>
        </p:nvGrpSpPr>
        <p:grpSpPr>
          <a:xfrm>
            <a:off x="112246" y="247960"/>
            <a:ext cx="11936319" cy="553998"/>
            <a:chOff x="112246" y="1211457"/>
            <a:chExt cx="11936319" cy="553998"/>
          </a:xfrm>
        </p:grpSpPr>
        <p:graphicFrame>
          <p:nvGraphicFramePr>
            <p:cNvPr id="6" name="Diagram 5">
              <a:extLst>
                <a:ext uri="{FF2B5EF4-FFF2-40B4-BE49-F238E27FC236}">
                  <a16:creationId xmlns:a16="http://schemas.microsoft.com/office/drawing/2014/main" id="{E9A3C65B-019C-CF31-4F74-A306AD49CDDE}"/>
                </a:ext>
              </a:extLst>
            </p:cNvPr>
            <p:cNvGraphicFramePr/>
            <p:nvPr>
              <p:extLst>
                <p:ext uri="{D42A27DB-BD31-4B8C-83A1-F6EECF244321}">
                  <p14:modId xmlns:p14="http://schemas.microsoft.com/office/powerpoint/2010/main" val="4165980667"/>
                </p:ext>
              </p:extLst>
            </p:nvPr>
          </p:nvGraphicFramePr>
          <p:xfrm>
            <a:off x="1444599" y="1270249"/>
            <a:ext cx="10603966" cy="4364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TextBox 11">
              <a:extLst>
                <a:ext uri="{FF2B5EF4-FFF2-40B4-BE49-F238E27FC236}">
                  <a16:creationId xmlns:a16="http://schemas.microsoft.com/office/drawing/2014/main" id="{4609D94F-E0D5-576B-165E-8EEB491076A6}"/>
                </a:ext>
              </a:extLst>
            </p:cNvPr>
            <p:cNvSpPr txBox="1"/>
            <p:nvPr/>
          </p:nvSpPr>
          <p:spPr>
            <a:xfrm>
              <a:off x="112246" y="1211457"/>
              <a:ext cx="1292340" cy="553998"/>
            </a:xfrm>
            <a:prstGeom prst="rect">
              <a:avLst/>
            </a:prstGeom>
            <a:noFill/>
          </p:spPr>
          <p:txBody>
            <a:bodyPr wrap="none" rtlCol="0">
              <a:spAutoFit/>
            </a:bodyPr>
            <a:lstStyle/>
            <a:p>
              <a:pPr algn="ctr"/>
              <a:r>
                <a:rPr lang="en-US" sz="1000" dirty="0"/>
                <a:t>NIST Cybersecurity</a:t>
              </a:r>
              <a:br>
                <a:rPr lang="en-US" sz="1000" dirty="0"/>
              </a:br>
              <a:r>
                <a:rPr lang="en-US" sz="1000" dirty="0"/>
                <a:t>Incident Handling</a:t>
              </a:r>
            </a:p>
            <a:p>
              <a:pPr algn="ctr"/>
              <a:r>
                <a:rPr lang="en-US" sz="1000" dirty="0"/>
                <a:t>Guide</a:t>
              </a:r>
            </a:p>
          </p:txBody>
        </p:sp>
      </p:grpSp>
      <p:sp>
        <p:nvSpPr>
          <p:cNvPr id="8" name="TextBox 7">
            <a:extLst>
              <a:ext uri="{FF2B5EF4-FFF2-40B4-BE49-F238E27FC236}">
                <a16:creationId xmlns:a16="http://schemas.microsoft.com/office/drawing/2014/main" id="{92508E7B-9F70-EBDA-5EEA-8CD822827DC4}"/>
              </a:ext>
            </a:extLst>
          </p:cNvPr>
          <p:cNvSpPr txBox="1"/>
          <p:nvPr/>
        </p:nvSpPr>
        <p:spPr>
          <a:xfrm>
            <a:off x="1288961" y="2123391"/>
            <a:ext cx="9614073" cy="923330"/>
          </a:xfrm>
          <a:prstGeom prst="rect">
            <a:avLst/>
          </a:prstGeom>
          <a:noFill/>
        </p:spPr>
        <p:txBody>
          <a:bodyPr wrap="square" rtlCol="0">
            <a:spAutoFit/>
          </a:bodyPr>
          <a:lstStyle/>
          <a:p>
            <a:pPr marL="285750" indent="-285750">
              <a:buFont typeface="Arial" panose="020B0604020202020204" pitchFamily="34" charset="0"/>
              <a:buChar char="•"/>
            </a:pPr>
            <a:r>
              <a:rPr lang="en-US" dirty="0">
                <a:effectLst/>
              </a:rPr>
              <a:t>How thoroughly are incidents documented?</a:t>
            </a:r>
          </a:p>
          <a:p>
            <a:pPr marL="285750" indent="-285750">
              <a:buFont typeface="Arial" panose="020B0604020202020204" pitchFamily="34" charset="0"/>
              <a:buChar char="•"/>
            </a:pPr>
            <a:r>
              <a:rPr lang="en-US" dirty="0">
                <a:effectLst/>
              </a:rPr>
              <a:t>How are stakeholders informed?</a:t>
            </a:r>
          </a:p>
          <a:p>
            <a:pPr marL="285750" indent="-285750">
              <a:buFont typeface="Arial" panose="020B0604020202020204" pitchFamily="34" charset="0"/>
              <a:buChar char="•"/>
            </a:pPr>
            <a:r>
              <a:rPr lang="en-US" dirty="0">
                <a:effectLst/>
              </a:rPr>
              <a:t>Is our reporting consistent with our compliance, legal or insurance requirements?</a:t>
            </a:r>
          </a:p>
        </p:txBody>
      </p:sp>
      <p:sp>
        <p:nvSpPr>
          <p:cNvPr id="4" name="TextBox 3">
            <a:extLst>
              <a:ext uri="{FF2B5EF4-FFF2-40B4-BE49-F238E27FC236}">
                <a16:creationId xmlns:a16="http://schemas.microsoft.com/office/drawing/2014/main" id="{4C377359-249D-1B23-28DE-8CB364A8C09C}"/>
              </a:ext>
            </a:extLst>
          </p:cNvPr>
          <p:cNvSpPr txBox="1"/>
          <p:nvPr/>
        </p:nvSpPr>
        <p:spPr>
          <a:xfrm>
            <a:off x="758416" y="1746375"/>
            <a:ext cx="1759905" cy="369332"/>
          </a:xfrm>
          <a:prstGeom prst="rect">
            <a:avLst/>
          </a:prstGeom>
          <a:noFill/>
        </p:spPr>
        <p:txBody>
          <a:bodyPr wrap="none" rtlCol="0">
            <a:spAutoFit/>
          </a:bodyPr>
          <a:lstStyle/>
          <a:p>
            <a:r>
              <a:rPr lang="en-US" b="1" dirty="0"/>
              <a:t>Key Questions</a:t>
            </a:r>
          </a:p>
        </p:txBody>
      </p:sp>
    </p:spTree>
    <p:extLst>
      <p:ext uri="{BB962C8B-B14F-4D97-AF65-F5344CB8AC3E}">
        <p14:creationId xmlns:p14="http://schemas.microsoft.com/office/powerpoint/2010/main" val="2417008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28A0207-65E7-7AC9-2DC7-8750DD836E76}"/>
              </a:ext>
            </a:extLst>
          </p:cNvPr>
          <p:cNvSpPr txBox="1"/>
          <p:nvPr/>
        </p:nvSpPr>
        <p:spPr>
          <a:xfrm>
            <a:off x="878911" y="643468"/>
            <a:ext cx="3177847" cy="167418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700" b="1" spc="-50">
                <a:solidFill>
                  <a:schemeClr val="tx1">
                    <a:lumMod val="75000"/>
                    <a:lumOff val="25000"/>
                  </a:schemeClr>
                </a:solidFill>
                <a:latin typeface="+mj-lt"/>
                <a:ea typeface="+mj-ea"/>
                <a:cs typeface="+mj-cs"/>
              </a:rPr>
              <a:t>Incident Response Plan Playbook</a:t>
            </a:r>
          </a:p>
        </p:txBody>
      </p:sp>
      <p:cxnSp>
        <p:nvCxnSpPr>
          <p:cNvPr id="17" name="Straight Connector 16">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4FBB788-45CA-4E24-0AAC-DE066DA029D8}"/>
              </a:ext>
            </a:extLst>
          </p:cNvPr>
          <p:cNvSpPr txBox="1"/>
          <p:nvPr/>
        </p:nvSpPr>
        <p:spPr>
          <a:xfrm>
            <a:off x="858064" y="2639380"/>
            <a:ext cx="3205049" cy="3229714"/>
          </a:xfrm>
          <a:prstGeom prst="rect">
            <a:avLst/>
          </a:prstGeom>
        </p:spPr>
        <p:txBody>
          <a:bodyPr vert="horz" lIns="0" tIns="45720" rIns="0" bIns="45720" rtlCol="0">
            <a:normAutofit/>
          </a:bodyPr>
          <a:lstStyle/>
          <a:p>
            <a:pPr>
              <a:spcAft>
                <a:spcPts val="600"/>
              </a:spcAft>
              <a:buFont typeface="Calibri" panose="020F0502020204030204" pitchFamily="34" charset="0"/>
            </a:pPr>
            <a:r>
              <a:rPr lang="en-US">
                <a:solidFill>
                  <a:schemeClr val="tx1">
                    <a:lumMod val="75000"/>
                    <a:lumOff val="25000"/>
                  </a:schemeClr>
                </a:solidFill>
              </a:rPr>
              <a:t>Created by the T-IRP Team</a:t>
            </a:r>
          </a:p>
          <a:p>
            <a:pPr>
              <a:spcAft>
                <a:spcPts val="600"/>
              </a:spcAft>
              <a:buFont typeface="Calibri" panose="020F0502020204030204" pitchFamily="34" charset="0"/>
            </a:pPr>
            <a:r>
              <a:rPr lang="en-US">
                <a:solidFill>
                  <a:schemeClr val="tx1">
                    <a:lumMod val="75000"/>
                    <a:lumOff val="25000"/>
                  </a:schemeClr>
                </a:solidFill>
              </a:rPr>
              <a:t>Purpose: Detailed IRP Procedural Steps by all parties</a:t>
            </a:r>
          </a:p>
          <a:p>
            <a:pPr>
              <a:spcAft>
                <a:spcPts val="600"/>
              </a:spcAft>
              <a:buFont typeface="Calibri" panose="020F0502020204030204" pitchFamily="34" charset="0"/>
            </a:pPr>
            <a:endParaRPr lang="en-US">
              <a:solidFill>
                <a:schemeClr val="tx1">
                  <a:lumMod val="75000"/>
                  <a:lumOff val="25000"/>
                </a:schemeClr>
              </a:solidFill>
            </a:endParaRPr>
          </a:p>
          <a:p>
            <a:pPr>
              <a:spcAft>
                <a:spcPts val="600"/>
              </a:spcAft>
              <a:buFont typeface="Calibri" panose="020F0502020204030204" pitchFamily="34" charset="0"/>
            </a:pPr>
            <a:r>
              <a:rPr lang="en-US" b="1">
                <a:solidFill>
                  <a:schemeClr val="tx1">
                    <a:lumMod val="75000"/>
                    <a:lumOff val="25000"/>
                  </a:schemeClr>
                </a:solidFill>
              </a:rPr>
              <a:t>Key Components</a:t>
            </a:r>
          </a:p>
          <a:p>
            <a:pPr marL="285750" indent="-285750">
              <a:spcAft>
                <a:spcPts val="600"/>
              </a:spcAft>
              <a:buFont typeface="Calibri" panose="020F0502020204030204" pitchFamily="34" charset="0"/>
              <a:buChar char="•"/>
            </a:pPr>
            <a:r>
              <a:rPr lang="en-US">
                <a:solidFill>
                  <a:schemeClr val="tx1">
                    <a:lumMod val="75000"/>
                    <a:lumOff val="25000"/>
                  </a:schemeClr>
                </a:solidFill>
              </a:rPr>
              <a:t>Roles</a:t>
            </a:r>
          </a:p>
          <a:p>
            <a:pPr marL="285750" indent="-285750">
              <a:spcAft>
                <a:spcPts val="600"/>
              </a:spcAft>
              <a:buFont typeface="Calibri" panose="020F0502020204030204" pitchFamily="34" charset="0"/>
              <a:buChar char="•"/>
            </a:pPr>
            <a:r>
              <a:rPr lang="en-US">
                <a:solidFill>
                  <a:schemeClr val="tx1">
                    <a:lumMod val="75000"/>
                    <a:lumOff val="25000"/>
                  </a:schemeClr>
                </a:solidFill>
              </a:rPr>
              <a:t>Individual Steps</a:t>
            </a:r>
          </a:p>
          <a:p>
            <a:pPr marL="285750" indent="-285750">
              <a:spcAft>
                <a:spcPts val="600"/>
              </a:spcAft>
              <a:buFont typeface="Calibri" panose="020F0502020204030204" pitchFamily="34" charset="0"/>
              <a:buChar char="•"/>
            </a:pPr>
            <a:r>
              <a:rPr lang="en-US">
                <a:solidFill>
                  <a:schemeClr val="tx1">
                    <a:lumMod val="75000"/>
                    <a:lumOff val="25000"/>
                  </a:schemeClr>
                </a:solidFill>
              </a:rPr>
              <a:t>Triggers</a:t>
            </a:r>
          </a:p>
          <a:p>
            <a:pPr marL="285750" indent="-285750">
              <a:spcAft>
                <a:spcPts val="600"/>
              </a:spcAft>
              <a:buFont typeface="Calibri" panose="020F0502020204030204" pitchFamily="34" charset="0"/>
              <a:buChar char="•"/>
            </a:pPr>
            <a:r>
              <a:rPr lang="en-US">
                <a:solidFill>
                  <a:schemeClr val="tx1">
                    <a:lumMod val="75000"/>
                    <a:lumOff val="25000"/>
                  </a:schemeClr>
                </a:solidFill>
              </a:rPr>
              <a:t>Outcomes</a:t>
            </a:r>
          </a:p>
        </p:txBody>
      </p:sp>
      <p:pic>
        <p:nvPicPr>
          <p:cNvPr id="2" name="Picture 1">
            <a:extLst>
              <a:ext uri="{FF2B5EF4-FFF2-40B4-BE49-F238E27FC236}">
                <a16:creationId xmlns:a16="http://schemas.microsoft.com/office/drawing/2014/main" id="{3A13883B-C1C0-4282-2228-8B3EC64CCB63}"/>
              </a:ext>
            </a:extLst>
          </p:cNvPr>
          <p:cNvPicPr>
            <a:picLocks noChangeAspect="1"/>
          </p:cNvPicPr>
          <p:nvPr/>
        </p:nvPicPr>
        <p:blipFill rotWithShape="1">
          <a:blip r:embed="rId3"/>
          <a:srcRect l="4093" t="26755" r="52824" b="10148"/>
          <a:stretch/>
        </p:blipFill>
        <p:spPr>
          <a:xfrm>
            <a:off x="4928097" y="643466"/>
            <a:ext cx="6343259" cy="5225621"/>
          </a:xfrm>
          <a:prstGeom prst="rect">
            <a:avLst/>
          </a:prstGeom>
        </p:spPr>
      </p:pic>
      <p:sp>
        <p:nvSpPr>
          <p:cNvPr id="19" name="Rectangle 18">
            <a:extLst>
              <a:ext uri="{FF2B5EF4-FFF2-40B4-BE49-F238E27FC236}">
                <a16:creationId xmlns:a16="http://schemas.microsoft.com/office/drawing/2014/main" id="{6BF36B24-6632-4516-9692-731462896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descr="A white helmet with a black background&#10;&#10;Description automatically generated">
            <a:extLst>
              <a:ext uri="{FF2B5EF4-FFF2-40B4-BE49-F238E27FC236}">
                <a16:creationId xmlns:a16="http://schemas.microsoft.com/office/drawing/2014/main" id="{CCAB5554-3E35-CA18-BCCC-13461F367FB8}"/>
              </a:ext>
            </a:extLst>
          </p:cNvPr>
          <p:cNvPicPr>
            <a:picLocks noChangeAspect="1"/>
          </p:cNvPicPr>
          <p:nvPr/>
        </p:nvPicPr>
        <p:blipFill>
          <a:blip r:embed="rId4"/>
          <a:stretch>
            <a:fillRect/>
          </a:stretch>
        </p:blipFill>
        <p:spPr>
          <a:xfrm>
            <a:off x="28340" y="6432279"/>
            <a:ext cx="347925" cy="347925"/>
          </a:xfrm>
          <a:prstGeom prst="rect">
            <a:avLst/>
          </a:prstGeom>
        </p:spPr>
      </p:pic>
      <p:pic>
        <p:nvPicPr>
          <p:cNvPr id="6" name="Graphic 5">
            <a:extLst>
              <a:ext uri="{FF2B5EF4-FFF2-40B4-BE49-F238E27FC236}">
                <a16:creationId xmlns:a16="http://schemas.microsoft.com/office/drawing/2014/main" id="{4FC30F72-5D17-DFCC-EBC5-B676729A80D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750233" y="6442903"/>
            <a:ext cx="357947" cy="365125"/>
          </a:xfrm>
          <a:prstGeom prst="rect">
            <a:avLst/>
          </a:prstGeom>
        </p:spPr>
      </p:pic>
    </p:spTree>
    <p:extLst>
      <p:ext uri="{BB962C8B-B14F-4D97-AF65-F5344CB8AC3E}">
        <p14:creationId xmlns:p14="http://schemas.microsoft.com/office/powerpoint/2010/main" val="179491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56CA2EF-675C-59DB-9C45-AE246D89C9BC}"/>
              </a:ext>
            </a:extLst>
          </p:cNvPr>
          <p:cNvSpPr txBox="1"/>
          <p:nvPr/>
        </p:nvSpPr>
        <p:spPr>
          <a:xfrm>
            <a:off x="643468" y="643467"/>
            <a:ext cx="3073550" cy="5126203"/>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4800" b="1" spc="-50">
                <a:solidFill>
                  <a:schemeClr val="tx1">
                    <a:lumMod val="75000"/>
                    <a:lumOff val="25000"/>
                  </a:schemeClr>
                </a:solidFill>
                <a:latin typeface="+mj-lt"/>
                <a:ea typeface="+mj-ea"/>
                <a:cs typeface="+mj-cs"/>
              </a:rPr>
              <a:t>Plan of Action and Milestone (POAM)</a:t>
            </a:r>
          </a:p>
        </p:txBody>
      </p:sp>
      <p:cxnSp>
        <p:nvCxnSpPr>
          <p:cNvPr id="16" name="Straight Connector 15">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2" y="1778497"/>
            <a:ext cx="0" cy="320040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16D3CB0-6E2F-9D16-58C9-1460EA20C02A}"/>
              </a:ext>
            </a:extLst>
          </p:cNvPr>
          <p:cNvSpPr txBox="1"/>
          <p:nvPr/>
        </p:nvSpPr>
        <p:spPr>
          <a:xfrm>
            <a:off x="4363786" y="621697"/>
            <a:ext cx="6791894" cy="5147973"/>
          </a:xfrm>
          <a:prstGeom prst="rect">
            <a:avLst/>
          </a:prstGeom>
        </p:spPr>
        <p:txBody>
          <a:bodyPr vert="horz" lIns="0" tIns="45720" rIns="0" bIns="45720" rtlCol="0" anchor="ctr">
            <a:normAutofit/>
          </a:bodyPr>
          <a:lstStyle/>
          <a:p>
            <a:pPr>
              <a:spcAft>
                <a:spcPts val="600"/>
              </a:spcAft>
              <a:buFont typeface="Calibri" panose="020F0502020204030204" pitchFamily="34" charset="0"/>
            </a:pPr>
            <a:r>
              <a:rPr lang="en-US">
                <a:solidFill>
                  <a:schemeClr val="tx1">
                    <a:lumMod val="75000"/>
                    <a:lumOff val="25000"/>
                  </a:schemeClr>
                </a:solidFill>
              </a:rPr>
              <a:t>Created by the Incident Commander</a:t>
            </a:r>
          </a:p>
          <a:p>
            <a:pPr>
              <a:spcAft>
                <a:spcPts val="600"/>
              </a:spcAft>
              <a:buFont typeface="Calibri" panose="020F0502020204030204" pitchFamily="34" charset="0"/>
            </a:pPr>
            <a:r>
              <a:rPr lang="en-US">
                <a:solidFill>
                  <a:schemeClr val="tx1">
                    <a:lumMod val="75000"/>
                    <a:lumOff val="25000"/>
                  </a:schemeClr>
                </a:solidFill>
              </a:rPr>
              <a:t>Purpose: Manages the Incident</a:t>
            </a:r>
          </a:p>
          <a:p>
            <a:pPr>
              <a:spcAft>
                <a:spcPts val="600"/>
              </a:spcAft>
              <a:buFont typeface="Calibri" panose="020F0502020204030204" pitchFamily="34" charset="0"/>
            </a:pPr>
            <a:endParaRPr lang="en-US">
              <a:solidFill>
                <a:schemeClr val="tx1">
                  <a:lumMod val="75000"/>
                  <a:lumOff val="25000"/>
                </a:schemeClr>
              </a:solidFill>
            </a:endParaRPr>
          </a:p>
          <a:p>
            <a:pPr>
              <a:spcAft>
                <a:spcPts val="600"/>
              </a:spcAft>
              <a:buFont typeface="Calibri" panose="020F0502020204030204" pitchFamily="34" charset="0"/>
            </a:pPr>
            <a:r>
              <a:rPr lang="en-US" b="1">
                <a:solidFill>
                  <a:schemeClr val="tx1">
                    <a:lumMod val="75000"/>
                    <a:lumOff val="25000"/>
                  </a:schemeClr>
                </a:solidFill>
              </a:rPr>
              <a:t>Key Components</a:t>
            </a:r>
          </a:p>
          <a:p>
            <a:pPr marL="285750" indent="-285750">
              <a:spcAft>
                <a:spcPts val="600"/>
              </a:spcAft>
              <a:buFont typeface="Calibri" panose="020F0502020204030204" pitchFamily="34" charset="0"/>
              <a:buChar char="•"/>
            </a:pPr>
            <a:r>
              <a:rPr lang="en-US">
                <a:solidFill>
                  <a:schemeClr val="tx1">
                    <a:lumMod val="75000"/>
                    <a:lumOff val="25000"/>
                  </a:schemeClr>
                </a:solidFill>
              </a:rPr>
              <a:t>Objective</a:t>
            </a:r>
          </a:p>
          <a:p>
            <a:pPr marL="285750" indent="-285750">
              <a:spcAft>
                <a:spcPts val="600"/>
              </a:spcAft>
              <a:buFont typeface="Calibri" panose="020F0502020204030204" pitchFamily="34" charset="0"/>
              <a:buChar char="•"/>
            </a:pPr>
            <a:r>
              <a:rPr lang="en-US">
                <a:solidFill>
                  <a:schemeClr val="tx1">
                    <a:lumMod val="75000"/>
                    <a:lumOff val="25000"/>
                  </a:schemeClr>
                </a:solidFill>
              </a:rPr>
              <a:t>Resources Identified and Assigned to Action Steps</a:t>
            </a:r>
          </a:p>
          <a:p>
            <a:pPr marL="285750" indent="-285750">
              <a:spcAft>
                <a:spcPts val="600"/>
              </a:spcAft>
              <a:buFont typeface="Calibri" panose="020F0502020204030204" pitchFamily="34" charset="0"/>
              <a:buChar char="•"/>
            </a:pPr>
            <a:r>
              <a:rPr lang="en-US">
                <a:solidFill>
                  <a:schemeClr val="tx1">
                    <a:lumMod val="75000"/>
                    <a:lumOff val="25000"/>
                  </a:schemeClr>
                </a:solidFill>
              </a:rPr>
              <a:t>Timeline and Milestones</a:t>
            </a:r>
          </a:p>
          <a:p>
            <a:pPr marL="285750" indent="-285750">
              <a:spcAft>
                <a:spcPts val="600"/>
              </a:spcAft>
              <a:buFont typeface="Calibri" panose="020F0502020204030204" pitchFamily="34" charset="0"/>
              <a:buChar char="•"/>
            </a:pPr>
            <a:r>
              <a:rPr lang="en-US">
                <a:solidFill>
                  <a:schemeClr val="tx1">
                    <a:lumMod val="75000"/>
                    <a:lumOff val="25000"/>
                  </a:schemeClr>
                </a:solidFill>
              </a:rPr>
              <a:t>Risk Assessment and Mitigations</a:t>
            </a:r>
          </a:p>
          <a:p>
            <a:pPr marL="285750" indent="-285750">
              <a:spcAft>
                <a:spcPts val="600"/>
              </a:spcAft>
              <a:buFont typeface="Calibri" panose="020F0502020204030204" pitchFamily="34" charset="0"/>
              <a:buChar char="•"/>
            </a:pPr>
            <a:r>
              <a:rPr lang="en-US">
                <a:solidFill>
                  <a:schemeClr val="tx1">
                    <a:lumMod val="75000"/>
                    <a:lumOff val="25000"/>
                  </a:schemeClr>
                </a:solidFill>
              </a:rPr>
              <a:t>Progress Notes</a:t>
            </a:r>
          </a:p>
        </p:txBody>
      </p:sp>
      <p:sp>
        <p:nvSpPr>
          <p:cNvPr id="18" name="Rectangle 17">
            <a:extLst>
              <a:ext uri="{FF2B5EF4-FFF2-40B4-BE49-F238E27FC236}">
                <a16:creationId xmlns:a16="http://schemas.microsoft.com/office/drawing/2014/main" id="{14552793-7DFF-4EC7-AC69-D34A75D01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descr="A white helmet with a black background&#10;&#10;Description automatically generated">
            <a:extLst>
              <a:ext uri="{FF2B5EF4-FFF2-40B4-BE49-F238E27FC236}">
                <a16:creationId xmlns:a16="http://schemas.microsoft.com/office/drawing/2014/main" id="{E487C6FF-1DD3-D1EA-D1BD-1B7102A99CFB}"/>
              </a:ext>
            </a:extLst>
          </p:cNvPr>
          <p:cNvPicPr>
            <a:picLocks noChangeAspect="1"/>
          </p:cNvPicPr>
          <p:nvPr/>
        </p:nvPicPr>
        <p:blipFill>
          <a:blip r:embed="rId3"/>
          <a:stretch>
            <a:fillRect/>
          </a:stretch>
        </p:blipFill>
        <p:spPr>
          <a:xfrm>
            <a:off x="28340" y="6432279"/>
            <a:ext cx="347925" cy="347925"/>
          </a:xfrm>
          <a:prstGeom prst="rect">
            <a:avLst/>
          </a:prstGeom>
        </p:spPr>
      </p:pic>
      <p:pic>
        <p:nvPicPr>
          <p:cNvPr id="5" name="Graphic 4">
            <a:extLst>
              <a:ext uri="{FF2B5EF4-FFF2-40B4-BE49-F238E27FC236}">
                <a16:creationId xmlns:a16="http://schemas.microsoft.com/office/drawing/2014/main" id="{7755D230-F76F-6B25-683E-DE0852D01B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50233" y="6442903"/>
            <a:ext cx="357947" cy="365125"/>
          </a:xfrm>
          <a:prstGeom prst="rect">
            <a:avLst/>
          </a:prstGeom>
        </p:spPr>
      </p:pic>
    </p:spTree>
    <p:extLst>
      <p:ext uri="{BB962C8B-B14F-4D97-AF65-F5344CB8AC3E}">
        <p14:creationId xmlns:p14="http://schemas.microsoft.com/office/powerpoint/2010/main" val="263104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6940EB8-EAB7-CB6C-29D3-D6C448EA679A}"/>
              </a:ext>
            </a:extLst>
          </p:cNvPr>
          <p:cNvSpPr txBox="1"/>
          <p:nvPr/>
        </p:nvSpPr>
        <p:spPr>
          <a:xfrm>
            <a:off x="643468" y="643467"/>
            <a:ext cx="3073550" cy="5126203"/>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4800" b="1" spc="-50">
                <a:solidFill>
                  <a:schemeClr val="tx1">
                    <a:lumMod val="75000"/>
                    <a:lumOff val="25000"/>
                  </a:schemeClr>
                </a:solidFill>
                <a:latin typeface="+mj-lt"/>
                <a:ea typeface="+mj-ea"/>
                <a:cs typeface="+mj-cs"/>
              </a:rPr>
              <a:t>Root Cause Analysis (RCA)</a:t>
            </a:r>
          </a:p>
        </p:txBody>
      </p:sp>
      <p:cxnSp>
        <p:nvCxnSpPr>
          <p:cNvPr id="16" name="Straight Connector 15">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2" y="1778497"/>
            <a:ext cx="0" cy="320040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C9D260F-80E2-6204-3974-2BDFE5355D70}"/>
              </a:ext>
            </a:extLst>
          </p:cNvPr>
          <p:cNvSpPr txBox="1"/>
          <p:nvPr/>
        </p:nvSpPr>
        <p:spPr>
          <a:xfrm>
            <a:off x="4363786" y="621697"/>
            <a:ext cx="6791894" cy="5147973"/>
          </a:xfrm>
          <a:prstGeom prst="rect">
            <a:avLst/>
          </a:prstGeom>
        </p:spPr>
        <p:txBody>
          <a:bodyPr vert="horz" lIns="0" tIns="45720" rIns="0" bIns="45720" rtlCol="0" anchor="ctr">
            <a:normAutofit/>
          </a:bodyPr>
          <a:lstStyle/>
          <a:p>
            <a:pPr>
              <a:spcAft>
                <a:spcPts val="600"/>
              </a:spcAft>
              <a:buFont typeface="Calibri" panose="020F0502020204030204" pitchFamily="34" charset="0"/>
            </a:pPr>
            <a:r>
              <a:rPr lang="en-US">
                <a:solidFill>
                  <a:schemeClr val="tx1">
                    <a:lumMod val="75000"/>
                    <a:lumOff val="25000"/>
                  </a:schemeClr>
                </a:solidFill>
              </a:rPr>
              <a:t>Created by the T–IRP Team</a:t>
            </a:r>
          </a:p>
          <a:p>
            <a:pPr>
              <a:spcAft>
                <a:spcPts val="600"/>
              </a:spcAft>
              <a:buFont typeface="Calibri" panose="020F0502020204030204" pitchFamily="34" charset="0"/>
            </a:pPr>
            <a:r>
              <a:rPr lang="en-US">
                <a:solidFill>
                  <a:schemeClr val="tx1">
                    <a:lumMod val="75000"/>
                    <a:lumOff val="25000"/>
                  </a:schemeClr>
                </a:solidFill>
              </a:rPr>
              <a:t>Purpose: After Action Report of the Incident including Final Analysis</a:t>
            </a:r>
          </a:p>
          <a:p>
            <a:pPr>
              <a:spcAft>
                <a:spcPts val="600"/>
              </a:spcAft>
              <a:buFont typeface="Calibri" panose="020F0502020204030204" pitchFamily="34" charset="0"/>
            </a:pPr>
            <a:endParaRPr lang="en-US">
              <a:solidFill>
                <a:schemeClr val="tx1">
                  <a:lumMod val="75000"/>
                  <a:lumOff val="25000"/>
                </a:schemeClr>
              </a:solidFill>
            </a:endParaRPr>
          </a:p>
          <a:p>
            <a:pPr>
              <a:spcAft>
                <a:spcPts val="600"/>
              </a:spcAft>
              <a:buFont typeface="Calibri" panose="020F0502020204030204" pitchFamily="34" charset="0"/>
            </a:pPr>
            <a:r>
              <a:rPr lang="en-US" b="1">
                <a:solidFill>
                  <a:schemeClr val="tx1">
                    <a:lumMod val="75000"/>
                    <a:lumOff val="25000"/>
                  </a:schemeClr>
                </a:solidFill>
              </a:rPr>
              <a:t>Key Components</a:t>
            </a:r>
          </a:p>
          <a:p>
            <a:pPr marL="285750" indent="-285750">
              <a:spcAft>
                <a:spcPts val="600"/>
              </a:spcAft>
              <a:buFont typeface="Calibri" panose="020F0502020204030204" pitchFamily="34" charset="0"/>
              <a:buChar char="•"/>
            </a:pPr>
            <a:r>
              <a:rPr lang="en-US">
                <a:solidFill>
                  <a:schemeClr val="tx1">
                    <a:lumMod val="75000"/>
                    <a:lumOff val="25000"/>
                  </a:schemeClr>
                </a:solidFill>
              </a:rPr>
              <a:t>Identification</a:t>
            </a:r>
          </a:p>
          <a:p>
            <a:pPr marL="285750" indent="-285750">
              <a:spcAft>
                <a:spcPts val="600"/>
              </a:spcAft>
              <a:buFont typeface="Calibri" panose="020F0502020204030204" pitchFamily="34" charset="0"/>
              <a:buChar char="•"/>
            </a:pPr>
            <a:r>
              <a:rPr lang="en-US">
                <a:solidFill>
                  <a:schemeClr val="tx1">
                    <a:lumMod val="75000"/>
                    <a:lumOff val="25000"/>
                  </a:schemeClr>
                </a:solidFill>
              </a:rPr>
              <a:t>Timeline Reconstruction</a:t>
            </a:r>
          </a:p>
          <a:p>
            <a:pPr marL="285750" indent="-285750">
              <a:spcAft>
                <a:spcPts val="600"/>
              </a:spcAft>
              <a:buFont typeface="Calibri" panose="020F0502020204030204" pitchFamily="34" charset="0"/>
              <a:buChar char="•"/>
            </a:pPr>
            <a:r>
              <a:rPr lang="en-US">
                <a:solidFill>
                  <a:schemeClr val="tx1">
                    <a:lumMod val="75000"/>
                    <a:lumOff val="25000"/>
                  </a:schemeClr>
                </a:solidFill>
              </a:rPr>
              <a:t>Technical Analysis</a:t>
            </a:r>
          </a:p>
          <a:p>
            <a:pPr marL="285750" indent="-285750">
              <a:spcAft>
                <a:spcPts val="600"/>
              </a:spcAft>
              <a:buFont typeface="Calibri" panose="020F0502020204030204" pitchFamily="34" charset="0"/>
              <a:buChar char="•"/>
            </a:pPr>
            <a:r>
              <a:rPr lang="en-US">
                <a:solidFill>
                  <a:schemeClr val="tx1">
                    <a:lumMod val="75000"/>
                    <a:lumOff val="25000"/>
                  </a:schemeClr>
                </a:solidFill>
              </a:rPr>
              <a:t>Human Factors</a:t>
            </a:r>
          </a:p>
          <a:p>
            <a:pPr marL="285750" indent="-285750">
              <a:spcAft>
                <a:spcPts val="600"/>
              </a:spcAft>
              <a:buFont typeface="Calibri" panose="020F0502020204030204" pitchFamily="34" charset="0"/>
              <a:buChar char="•"/>
            </a:pPr>
            <a:r>
              <a:rPr lang="en-US">
                <a:solidFill>
                  <a:schemeClr val="tx1">
                    <a:lumMod val="75000"/>
                    <a:lumOff val="25000"/>
                  </a:schemeClr>
                </a:solidFill>
              </a:rPr>
              <a:t>Process and Controls Review</a:t>
            </a:r>
          </a:p>
          <a:p>
            <a:pPr marL="285750" indent="-285750">
              <a:spcAft>
                <a:spcPts val="600"/>
              </a:spcAft>
              <a:buFont typeface="Calibri" panose="020F0502020204030204" pitchFamily="34" charset="0"/>
              <a:buChar char="•"/>
            </a:pPr>
            <a:r>
              <a:rPr lang="en-US">
                <a:solidFill>
                  <a:schemeClr val="tx1">
                    <a:lumMod val="75000"/>
                    <a:lumOff val="25000"/>
                  </a:schemeClr>
                </a:solidFill>
              </a:rPr>
              <a:t>Environment and Context</a:t>
            </a:r>
          </a:p>
        </p:txBody>
      </p:sp>
      <p:sp>
        <p:nvSpPr>
          <p:cNvPr id="18" name="Rectangle 17">
            <a:extLst>
              <a:ext uri="{FF2B5EF4-FFF2-40B4-BE49-F238E27FC236}">
                <a16:creationId xmlns:a16="http://schemas.microsoft.com/office/drawing/2014/main" id="{14552793-7DFF-4EC7-AC69-D34A75D01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descr="A white helmet with a black background&#10;&#10;Description automatically generated">
            <a:extLst>
              <a:ext uri="{FF2B5EF4-FFF2-40B4-BE49-F238E27FC236}">
                <a16:creationId xmlns:a16="http://schemas.microsoft.com/office/drawing/2014/main" id="{C0F212DF-596D-5941-BF73-028D34140366}"/>
              </a:ext>
            </a:extLst>
          </p:cNvPr>
          <p:cNvPicPr>
            <a:picLocks noChangeAspect="1"/>
          </p:cNvPicPr>
          <p:nvPr/>
        </p:nvPicPr>
        <p:blipFill>
          <a:blip r:embed="rId3"/>
          <a:stretch>
            <a:fillRect/>
          </a:stretch>
        </p:blipFill>
        <p:spPr>
          <a:xfrm>
            <a:off x="28340" y="6432279"/>
            <a:ext cx="347925" cy="347925"/>
          </a:xfrm>
          <a:prstGeom prst="rect">
            <a:avLst/>
          </a:prstGeom>
        </p:spPr>
      </p:pic>
      <p:pic>
        <p:nvPicPr>
          <p:cNvPr id="5" name="Graphic 4">
            <a:extLst>
              <a:ext uri="{FF2B5EF4-FFF2-40B4-BE49-F238E27FC236}">
                <a16:creationId xmlns:a16="http://schemas.microsoft.com/office/drawing/2014/main" id="{ACDB9CB7-ECB9-0496-ECCE-1876AAA288F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50233" y="6442903"/>
            <a:ext cx="357947" cy="365125"/>
          </a:xfrm>
          <a:prstGeom prst="rect">
            <a:avLst/>
          </a:prstGeom>
        </p:spPr>
      </p:pic>
    </p:spTree>
    <p:extLst>
      <p:ext uri="{BB962C8B-B14F-4D97-AF65-F5344CB8AC3E}">
        <p14:creationId xmlns:p14="http://schemas.microsoft.com/office/powerpoint/2010/main" val="181505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a beard and glasses&#10;&#10;Description automatically generated">
            <a:extLst>
              <a:ext uri="{FF2B5EF4-FFF2-40B4-BE49-F238E27FC236}">
                <a16:creationId xmlns:a16="http://schemas.microsoft.com/office/drawing/2014/main" id="{F715F4AD-4EA8-AF2F-03F7-610A60EC1D62}"/>
              </a:ext>
            </a:extLst>
          </p:cNvPr>
          <p:cNvPicPr>
            <a:picLocks noChangeAspect="1"/>
          </p:cNvPicPr>
          <p:nvPr/>
        </p:nvPicPr>
        <p:blipFill>
          <a:blip r:embed="rId2"/>
          <a:stretch>
            <a:fillRect/>
          </a:stretch>
        </p:blipFill>
        <p:spPr>
          <a:xfrm>
            <a:off x="3119717" y="3827138"/>
            <a:ext cx="1044495" cy="1227621"/>
          </a:xfrm>
          <a:prstGeom prst="rect">
            <a:avLst/>
          </a:prstGeom>
        </p:spPr>
      </p:pic>
      <p:pic>
        <p:nvPicPr>
          <p:cNvPr id="5" name="Picture 4" descr="A logo of a helmet&#10;&#10;Description automatically generated">
            <a:extLst>
              <a:ext uri="{FF2B5EF4-FFF2-40B4-BE49-F238E27FC236}">
                <a16:creationId xmlns:a16="http://schemas.microsoft.com/office/drawing/2014/main" id="{61E00E1B-2D1E-8242-566C-BD784EBBCB6C}"/>
              </a:ext>
            </a:extLst>
          </p:cNvPr>
          <p:cNvPicPr>
            <a:picLocks noChangeAspect="1"/>
          </p:cNvPicPr>
          <p:nvPr/>
        </p:nvPicPr>
        <p:blipFill>
          <a:blip r:embed="rId3"/>
          <a:stretch>
            <a:fillRect/>
          </a:stretch>
        </p:blipFill>
        <p:spPr>
          <a:xfrm>
            <a:off x="468727" y="1152018"/>
            <a:ext cx="2333751" cy="4084064"/>
          </a:xfrm>
          <a:prstGeom prst="rect">
            <a:avLst/>
          </a:prstGeom>
        </p:spPr>
      </p:pic>
      <p:sp>
        <p:nvSpPr>
          <p:cNvPr id="6" name="TextBox 5">
            <a:extLst>
              <a:ext uri="{FF2B5EF4-FFF2-40B4-BE49-F238E27FC236}">
                <a16:creationId xmlns:a16="http://schemas.microsoft.com/office/drawing/2014/main" id="{C754AD80-70CE-3FBA-9B33-B10440651C64}"/>
              </a:ext>
            </a:extLst>
          </p:cNvPr>
          <p:cNvSpPr txBox="1"/>
          <p:nvPr/>
        </p:nvSpPr>
        <p:spPr>
          <a:xfrm>
            <a:off x="3035193" y="1732749"/>
            <a:ext cx="8497134" cy="1169551"/>
          </a:xfrm>
          <a:prstGeom prst="rect">
            <a:avLst/>
          </a:prstGeom>
          <a:noFill/>
        </p:spPr>
        <p:txBody>
          <a:bodyPr wrap="none" rtlCol="0">
            <a:spAutoFit/>
          </a:bodyPr>
          <a:lstStyle/>
          <a:p>
            <a:r>
              <a:rPr lang="en-US" sz="1400" dirty="0" err="1"/>
              <a:t>CyberFoundry</a:t>
            </a:r>
            <a:r>
              <a:rPr lang="en-US" sz="1400" dirty="0"/>
              <a:t> is a provider of Virtual CISO consultants to Small and Medium businesses focusing on the </a:t>
            </a:r>
            <a:br>
              <a:rPr lang="en-US" sz="1400" dirty="0"/>
            </a:br>
            <a:r>
              <a:rPr lang="en-US" sz="1400" dirty="0"/>
              <a:t>Defense Industrial Base, Finance and Academic Institutions.</a:t>
            </a:r>
          </a:p>
          <a:p>
            <a:endParaRPr lang="en-US" sz="1400" dirty="0"/>
          </a:p>
          <a:p>
            <a:r>
              <a:rPr lang="en-US" sz="1400" dirty="0"/>
              <a:t>This content was adapted from a class we teach on creating a full Incident Response and </a:t>
            </a:r>
            <a:br>
              <a:rPr lang="en-US" sz="1400" dirty="0"/>
            </a:br>
            <a:r>
              <a:rPr lang="en-US" sz="1400" dirty="0"/>
              <a:t>Business Continuity Plans. </a:t>
            </a:r>
          </a:p>
        </p:txBody>
      </p:sp>
      <p:sp>
        <p:nvSpPr>
          <p:cNvPr id="7" name="TextBox 6">
            <a:extLst>
              <a:ext uri="{FF2B5EF4-FFF2-40B4-BE49-F238E27FC236}">
                <a16:creationId xmlns:a16="http://schemas.microsoft.com/office/drawing/2014/main" id="{4F742B93-A5FC-4979-9538-B7F48167E0E3}"/>
              </a:ext>
            </a:extLst>
          </p:cNvPr>
          <p:cNvSpPr txBox="1"/>
          <p:nvPr/>
        </p:nvSpPr>
        <p:spPr>
          <a:xfrm>
            <a:off x="4310586" y="3740256"/>
            <a:ext cx="5787290" cy="1600438"/>
          </a:xfrm>
          <a:prstGeom prst="rect">
            <a:avLst/>
          </a:prstGeom>
          <a:noFill/>
        </p:spPr>
        <p:txBody>
          <a:bodyPr wrap="none" rtlCol="0">
            <a:spAutoFit/>
          </a:bodyPr>
          <a:lstStyle/>
          <a:p>
            <a:r>
              <a:rPr lang="en-US" sz="1400" dirty="0"/>
              <a:t>Bill Weber is a Chief Information Security Officer with 35+ years of</a:t>
            </a:r>
            <a:br>
              <a:rPr lang="en-US" sz="1400" dirty="0"/>
            </a:br>
            <a:r>
              <a:rPr lang="en-US" sz="1400" dirty="0"/>
              <a:t>experience in enterprise organizations like MIT, Microsoft, NYU and HP.</a:t>
            </a:r>
            <a:br>
              <a:rPr lang="en-US" sz="1400" dirty="0"/>
            </a:br>
            <a:br>
              <a:rPr lang="en-US" sz="1400" dirty="0"/>
            </a:br>
            <a:r>
              <a:rPr lang="en-US" sz="1400" dirty="0"/>
              <a:t>He is a board member of </a:t>
            </a:r>
            <a:r>
              <a:rPr lang="en-US" sz="1400" dirty="0" err="1"/>
              <a:t>BSides</a:t>
            </a:r>
            <a:r>
              <a:rPr lang="en-US" sz="1400" dirty="0"/>
              <a:t> Bloomington as part of his desire to </a:t>
            </a:r>
            <a:br>
              <a:rPr lang="en-US" sz="1400" dirty="0"/>
            </a:br>
            <a:r>
              <a:rPr lang="en-US" sz="1400" dirty="0"/>
              <a:t>help train the next generation of Cybersecurity Professionals.</a:t>
            </a:r>
          </a:p>
          <a:p>
            <a:endParaRPr lang="en-US" sz="1400" dirty="0"/>
          </a:p>
          <a:p>
            <a:r>
              <a:rPr lang="en-US" sz="1400" dirty="0" err="1"/>
              <a:t>letstalk@cyberfoundry.io</a:t>
            </a:r>
            <a:endParaRPr lang="en-US" sz="1400" dirty="0"/>
          </a:p>
        </p:txBody>
      </p:sp>
    </p:spTree>
    <p:extLst>
      <p:ext uri="{BB962C8B-B14F-4D97-AF65-F5344CB8AC3E}">
        <p14:creationId xmlns:p14="http://schemas.microsoft.com/office/powerpoint/2010/main" val="3925986986"/>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Arial Nova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Nova"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141</TotalTime>
  <Words>3831</Words>
  <Application>Microsoft Macintosh PowerPoint</Application>
  <PresentationFormat>Widescreen</PresentationFormat>
  <Paragraphs>373</Paragraphs>
  <Slides>15</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Arial Nova</vt:lpstr>
      <vt:lpstr>Arial Nova Light</vt:lpstr>
      <vt:lpstr>Calibri</vt:lpstr>
      <vt:lpstr>Helvetica</vt:lpstr>
      <vt:lpstr>RetrospectVTI</vt:lpstr>
      <vt:lpstr>Incident Response Planning 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Bill Weber</dc:creator>
  <cp:lastModifiedBy>Bill Weber</cp:lastModifiedBy>
  <cp:revision>1</cp:revision>
  <dcterms:created xsi:type="dcterms:W3CDTF">2024-08-24T23:26:12Z</dcterms:created>
  <dcterms:modified xsi:type="dcterms:W3CDTF">2024-08-25T01:47:59Z</dcterms:modified>
</cp:coreProperties>
</file>